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78" r:id="rId2"/>
    <p:sldMasterId id="2147483693" r:id="rId3"/>
  </p:sldMasterIdLst>
  <p:notesMasterIdLst>
    <p:notesMasterId r:id="rId6"/>
  </p:notesMasterIdLst>
  <p:handoutMasterIdLst>
    <p:handoutMasterId r:id="rId7"/>
  </p:handoutMasterIdLst>
  <p:sldIdLst>
    <p:sldId id="308" r:id="rId4"/>
    <p:sldId id="309" r:id="rId5"/>
  </p:sldIdLst>
  <p:sldSz cx="12192000" cy="6858000"/>
  <p:notesSz cx="6858000" cy="9144000"/>
  <p:embeddedFontLst>
    <p:embeddedFont>
      <p:font typeface="DM Sans" pitchFamily="2" charset="0"/>
      <p:regular r:id="rId8"/>
      <p:bold r:id="rId9"/>
      <p:italic r:id="rId10"/>
      <p:boldItalic r:id="rId11"/>
    </p:embeddedFont>
    <p:embeddedFont>
      <p:font typeface="Poppins" panose="00000500000000000000" pitchFamily="2" charset="0"/>
      <p:regular r:id="rId12"/>
      <p:bold r:id="rId13"/>
      <p:italic r:id="rId14"/>
      <p:boldItalic r:id="rId15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oko" initials="Koko" lastIdx="1" clrIdx="0">
    <p:extLst>
      <p:ext uri="{19B8F6BF-5375-455C-9EA6-DF929625EA0E}">
        <p15:presenceInfo xmlns:p15="http://schemas.microsoft.com/office/powerpoint/2012/main" userId="Koko" providerId="None"/>
      </p:ext>
    </p:extLst>
  </p:cmAuthor>
  <p:cmAuthor id="2" name="René Preußer" initials="RP" lastIdx="3" clrIdx="1">
    <p:extLst>
      <p:ext uri="{19B8F6BF-5375-455C-9EA6-DF929625EA0E}">
        <p15:presenceInfo xmlns:p15="http://schemas.microsoft.com/office/powerpoint/2012/main" userId="René Preußer" providerId="None"/>
      </p:ext>
    </p:extLst>
  </p:cmAuthor>
  <p:cmAuthor id="3" name="Schaefer, Annika" initials="SA" lastIdx="1" clrIdx="2">
    <p:extLst>
      <p:ext uri="{19B8F6BF-5375-455C-9EA6-DF929625EA0E}">
        <p15:presenceInfo xmlns:p15="http://schemas.microsoft.com/office/powerpoint/2012/main" userId="Schaefer, Annik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1CC1"/>
    <a:srgbClr val="BFE8DC"/>
    <a:srgbClr val="D5F0E8"/>
    <a:srgbClr val="EEEEEE"/>
    <a:srgbClr val="D4D4D4"/>
    <a:srgbClr val="041590"/>
    <a:srgbClr val="FFFFFF"/>
    <a:srgbClr val="0722F5"/>
    <a:srgbClr val="515252"/>
    <a:srgbClr val="E5F6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Helle Formatvorlage 3 - Akz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Designformatvorlage 1 - Akz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ittlere Formatvorlage 4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2838BEF-8BB2-4498-84A7-C5851F593DF1}" styleName="Mittlere Formatvorlage 4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Mittlere Formatvorlage 4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35758FB7-9AC5-4552-8A53-C91805E547FA}" styleName="Designformatvorlage 1 - Akz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E3FDE45-AF77-4B5C-9715-49D594BDF05E}" styleName="Helle Formatvorlage 1 - Akz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Helle Formatvorlage 3 - Akz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Helle Formatvorlage 3 - Akz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Helle Formatvorlage 3 - Akz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DA37D80-6434-44D0-A028-1B22A696006F}" styleName="Helle Formatvorlage 3 - Akz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8603FDC-E32A-4AB5-989C-0864C3EAD2B8}" styleName="Designformatvorlage 2 - Akz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CAF9ED-07DC-4A11-8D7F-57B35C25682E}" styleName="Mittlere Formatvorlage 1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84E427A-3D55-4303-BF80-6455036E1DE7}" styleName="Designformatvorlage 1 - Akz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Designformatvorlage 1 - Akz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1" autoAdjust="0"/>
    <p:restoredTop sz="95274" autoAdjust="0"/>
  </p:normalViewPr>
  <p:slideViewPr>
    <p:cSldViewPr snapToGrid="0" showGuides="1">
      <p:cViewPr varScale="1">
        <p:scale>
          <a:sx n="105" d="100"/>
          <a:sy n="105" d="100"/>
        </p:scale>
        <p:origin x="840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2280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handoutMaster" Target="handoutMasters/handoutMaster1.xml"/><Relationship Id="rId12" Type="http://schemas.openxmlformats.org/officeDocument/2006/relationships/font" Target="fonts/font5.fntdata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5" Type="http://schemas.openxmlformats.org/officeDocument/2006/relationships/slide" Target="slides/slide2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DF7CBE-2346-492B-ADC9-D93C8A4AF52C}" type="datetimeFigureOut">
              <a:rPr lang="de-DE" smtClean="0"/>
              <a:t>22.01.2026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4EF17D-92B4-4223-8035-3136B4B9273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17830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Poppins" panose="000005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Poppins" panose="00000500000000000000" pitchFamily="2" charset="0"/>
              </a:defRPr>
            </a:lvl1pPr>
          </a:lstStyle>
          <a:p>
            <a:fld id="{E359CC60-23D4-45AE-9C55-2488ED22B9BA}" type="datetimeFigureOut">
              <a:rPr lang="de-DE" smtClean="0"/>
              <a:pPr/>
              <a:t>22.01.2026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Poppins" panose="000005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Poppins" panose="00000500000000000000" pitchFamily="2" charset="0"/>
              </a:defRPr>
            </a:lvl1pPr>
          </a:lstStyle>
          <a:p>
            <a:fld id="{7F96BAB8-ED86-4620-A2F1-0273935D1BD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96937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Poppins" panose="00000500000000000000" pitchFamily="2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Poppins" panose="00000500000000000000" pitchFamily="2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Poppins" panose="00000500000000000000" pitchFamily="2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Poppins" panose="00000500000000000000" pitchFamily="2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Poppins" panose="00000500000000000000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96BAB8-ED86-4620-A2F1-0273935D1BDC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72718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jpe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2.png"/><Relationship Id="rId11" Type="http://schemas.openxmlformats.org/officeDocument/2006/relationships/image" Target="../media/image1.png"/><Relationship Id="rId5" Type="http://schemas.openxmlformats.org/officeDocument/2006/relationships/image" Target="../media/image11.svg"/><Relationship Id="rId10" Type="http://schemas.openxmlformats.org/officeDocument/2006/relationships/image" Target="../media/image7.pn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&amp; Icon - M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Freihandform: Form 74">
            <a:extLst>
              <a:ext uri="{FF2B5EF4-FFF2-40B4-BE49-F238E27FC236}">
                <a16:creationId xmlns:a16="http://schemas.microsoft.com/office/drawing/2014/main" id="{361DE2AE-2DA2-CEDD-BEB4-D5F5F856DA35}"/>
              </a:ext>
            </a:extLst>
          </p:cNvPr>
          <p:cNvSpPr>
            <a:spLocks/>
          </p:cNvSpPr>
          <p:nvPr userDrawn="1"/>
        </p:nvSpPr>
        <p:spPr bwMode="gray">
          <a:xfrm>
            <a:off x="1" y="0"/>
            <a:ext cx="8441641" cy="6858000"/>
          </a:xfrm>
          <a:custGeom>
            <a:avLst/>
            <a:gdLst>
              <a:gd name="connsiteX0" fmla="*/ 0 w 8441641"/>
              <a:gd name="connsiteY0" fmla="*/ 0 h 6858000"/>
              <a:gd name="connsiteX1" fmla="*/ 8441641 w 8441641"/>
              <a:gd name="connsiteY1" fmla="*/ 0 h 6858000"/>
              <a:gd name="connsiteX2" fmla="*/ 1583641 w 8441641"/>
              <a:gd name="connsiteY2" fmla="*/ 6858000 h 6858000"/>
              <a:gd name="connsiteX3" fmla="*/ 0 w 844164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41641" h="6858000">
                <a:moveTo>
                  <a:pt x="0" y="0"/>
                </a:moveTo>
                <a:lnTo>
                  <a:pt x="8441641" y="0"/>
                </a:lnTo>
                <a:lnTo>
                  <a:pt x="158364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204DABE-9519-C75D-4ECA-E2C8EEDD477B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658814" y="3918358"/>
            <a:ext cx="5846762" cy="1819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5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Titelmasterformat</a:t>
            </a:r>
            <a:endParaRPr lang="en-US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46D053B-D593-009F-A931-32467847D939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658814" y="5814503"/>
            <a:ext cx="5951537" cy="60818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Formatvorlage des Untertitelmasters</a:t>
            </a:r>
          </a:p>
        </p:txBody>
      </p:sp>
      <p:sp>
        <p:nvSpPr>
          <p:cNvPr id="68" name="Textplatzhalter 67">
            <a:extLst>
              <a:ext uri="{FF2B5EF4-FFF2-40B4-BE49-F238E27FC236}">
                <a16:creationId xmlns:a16="http://schemas.microsoft.com/office/drawing/2014/main" id="{FF1CD420-1F62-25A0-6F42-9EBFE006C62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658814" y="3146244"/>
            <a:ext cx="2741612" cy="57567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+mj-lt"/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de-DE" dirty="0"/>
              <a:t>Datum</a:t>
            </a:r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0A8F4F9C-9A4A-2E02-1343-74235A581C3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 bwMode="gray">
          <a:xfrm>
            <a:off x="614335" y="1517650"/>
            <a:ext cx="1698680" cy="1380010"/>
          </a:xfrm>
          <a:prstGeom prst="rect">
            <a:avLst/>
          </a:prstGeom>
          <a:noFill/>
          <a:ln>
            <a:noFill/>
          </a:ln>
        </p:spPr>
        <p:txBody>
          <a:bodyPr wrap="square" lIns="0" tIns="288000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" t="24344" r="388" b="27433"/>
          <a:stretch/>
        </p:blipFill>
        <p:spPr>
          <a:xfrm>
            <a:off x="9296401" y="5811717"/>
            <a:ext cx="2447924" cy="838199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570" y="393325"/>
            <a:ext cx="5494828" cy="5505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91661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7265">
          <p15:clr>
            <a:srgbClr val="FBAE40"/>
          </p15:clr>
        </p15:guide>
        <p15:guide id="2" pos="415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e 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ihandform: Form 12">
            <a:extLst>
              <a:ext uri="{FF2B5EF4-FFF2-40B4-BE49-F238E27FC236}">
                <a16:creationId xmlns:a16="http://schemas.microsoft.com/office/drawing/2014/main" id="{849B219E-3C96-D8A7-A203-8A842B23C39C}"/>
              </a:ext>
            </a:extLst>
          </p:cNvPr>
          <p:cNvSpPr>
            <a:spLocks/>
          </p:cNvSpPr>
          <p:nvPr userDrawn="1"/>
        </p:nvSpPr>
        <p:spPr bwMode="gray">
          <a:xfrm>
            <a:off x="1" y="0"/>
            <a:ext cx="8441641" cy="6858000"/>
          </a:xfrm>
          <a:custGeom>
            <a:avLst/>
            <a:gdLst>
              <a:gd name="connsiteX0" fmla="*/ 0 w 8441641"/>
              <a:gd name="connsiteY0" fmla="*/ 0 h 6858000"/>
              <a:gd name="connsiteX1" fmla="*/ 8441641 w 8441641"/>
              <a:gd name="connsiteY1" fmla="*/ 0 h 6858000"/>
              <a:gd name="connsiteX2" fmla="*/ 1583641 w 8441641"/>
              <a:gd name="connsiteY2" fmla="*/ 6858000 h 6858000"/>
              <a:gd name="connsiteX3" fmla="*/ 0 w 844164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41641" h="6858000">
                <a:moveTo>
                  <a:pt x="0" y="0"/>
                </a:moveTo>
                <a:lnTo>
                  <a:pt x="8441641" y="0"/>
                </a:lnTo>
                <a:lnTo>
                  <a:pt x="158364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BFE8D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7689" y="4333525"/>
            <a:ext cx="1490661" cy="17126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Grafik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570" y="393325"/>
            <a:ext cx="5494828" cy="5505838"/>
          </a:xfrm>
          <a:prstGeom prst="rect">
            <a:avLst/>
          </a:prstGeom>
        </p:spPr>
      </p:pic>
      <p:sp>
        <p:nvSpPr>
          <p:cNvPr id="2" name="Textfeld 1"/>
          <p:cNvSpPr txBox="1"/>
          <p:nvPr userDrawn="1"/>
        </p:nvSpPr>
        <p:spPr>
          <a:xfrm>
            <a:off x="547689" y="3505200"/>
            <a:ext cx="1847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Folgen Sie</a:t>
            </a:r>
            <a:r>
              <a:rPr lang="de-DE" baseline="0" dirty="0"/>
              <a:t> uns auf Instagram:</a:t>
            </a:r>
            <a:endParaRPr lang="de-DE" dirty="0"/>
          </a:p>
        </p:txBody>
      </p:sp>
      <p:sp>
        <p:nvSpPr>
          <p:cNvPr id="3" name="Textfeld 2"/>
          <p:cNvSpPr txBox="1"/>
          <p:nvPr userDrawn="1"/>
        </p:nvSpPr>
        <p:spPr>
          <a:xfrm>
            <a:off x="438150" y="1123950"/>
            <a:ext cx="46767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b="1" dirty="0">
                <a:latin typeface="+mj-lt"/>
              </a:rPr>
              <a:t>Vielen Dank!</a:t>
            </a:r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" t="24344" r="388" b="27433"/>
          <a:stretch/>
        </p:blipFill>
        <p:spPr>
          <a:xfrm>
            <a:off x="9296401" y="5811717"/>
            <a:ext cx="2447924" cy="83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2190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3612">
          <p15:clr>
            <a:srgbClr val="FBAE40"/>
          </p15:clr>
        </p15:guide>
        <p15:guide id="5" pos="7265">
          <p15:clr>
            <a:srgbClr val="FBAE40"/>
          </p15:clr>
        </p15:guide>
        <p15:guide id="6" pos="415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bschluss - Blau">
    <p:bg>
      <p:bgPr>
        <a:solidFill>
          <a:srgbClr val="061C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:a16="http://schemas.microsoft.com/office/drawing/2014/main" id="{1B744AAC-DCDD-1F5F-1D92-A462112A6413}"/>
              </a:ext>
            </a:extLst>
          </p:cNvPr>
          <p:cNvSpPr>
            <a:spLocks/>
          </p:cNvSpPr>
          <p:nvPr/>
        </p:nvSpPr>
        <p:spPr bwMode="gray"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ihandform: Form 12">
            <a:extLst>
              <a:ext uri="{FF2B5EF4-FFF2-40B4-BE49-F238E27FC236}">
                <a16:creationId xmlns:a16="http://schemas.microsoft.com/office/drawing/2014/main" id="{849B219E-3C96-D8A7-A203-8A842B23C39C}"/>
              </a:ext>
            </a:extLst>
          </p:cNvPr>
          <p:cNvSpPr>
            <a:spLocks/>
          </p:cNvSpPr>
          <p:nvPr/>
        </p:nvSpPr>
        <p:spPr bwMode="gray">
          <a:xfrm>
            <a:off x="1" y="0"/>
            <a:ext cx="8441641" cy="6858000"/>
          </a:xfrm>
          <a:custGeom>
            <a:avLst/>
            <a:gdLst>
              <a:gd name="connsiteX0" fmla="*/ 0 w 8441641"/>
              <a:gd name="connsiteY0" fmla="*/ 0 h 6858000"/>
              <a:gd name="connsiteX1" fmla="*/ 8441641 w 8441641"/>
              <a:gd name="connsiteY1" fmla="*/ 0 h 6858000"/>
              <a:gd name="connsiteX2" fmla="*/ 1583641 w 8441641"/>
              <a:gd name="connsiteY2" fmla="*/ 6858000 h 6858000"/>
              <a:gd name="connsiteX3" fmla="*/ 0 w 844164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41641" h="6858000">
                <a:moveTo>
                  <a:pt x="0" y="0"/>
                </a:moveTo>
                <a:lnTo>
                  <a:pt x="8441641" y="0"/>
                </a:lnTo>
                <a:lnTo>
                  <a:pt x="158364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A7C13CA0-9CBC-991B-0AE9-79CABF85F65A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658813" y="2681025"/>
            <a:ext cx="10874375" cy="589225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6" name="Textplatzhalter 67">
            <a:extLst>
              <a:ext uri="{FF2B5EF4-FFF2-40B4-BE49-F238E27FC236}">
                <a16:creationId xmlns:a16="http://schemas.microsoft.com/office/drawing/2014/main" id="{72303A68-565A-8BB8-4517-49399169DC0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 bwMode="gray">
          <a:xfrm>
            <a:off x="658813" y="1888062"/>
            <a:ext cx="10874375" cy="5969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0" name="Freihandform: Form 19">
            <a:extLst>
              <a:ext uri="{FF2B5EF4-FFF2-40B4-BE49-F238E27FC236}">
                <a16:creationId xmlns:a16="http://schemas.microsoft.com/office/drawing/2014/main" id="{6B60621D-8FD2-8D2A-857B-FAE176162AF0}"/>
              </a:ext>
            </a:extLst>
          </p:cNvPr>
          <p:cNvSpPr>
            <a:spLocks/>
          </p:cNvSpPr>
          <p:nvPr/>
        </p:nvSpPr>
        <p:spPr bwMode="gray">
          <a:xfrm>
            <a:off x="10995817" y="6014671"/>
            <a:ext cx="557714" cy="557711"/>
          </a:xfrm>
          <a:custGeom>
            <a:avLst/>
            <a:gdLst>
              <a:gd name="connsiteX0" fmla="*/ 13470 w 727400"/>
              <a:gd name="connsiteY0" fmla="*/ 350230 h 727400"/>
              <a:gd name="connsiteX1" fmla="*/ 0 w 727400"/>
              <a:gd name="connsiteY1" fmla="*/ 363700 h 727400"/>
              <a:gd name="connsiteX2" fmla="*/ 13470 w 727400"/>
              <a:gd name="connsiteY2" fmla="*/ 377171 h 727400"/>
              <a:gd name="connsiteX3" fmla="*/ 350230 w 727400"/>
              <a:gd name="connsiteY3" fmla="*/ 713930 h 727400"/>
              <a:gd name="connsiteX4" fmla="*/ 363701 w 727400"/>
              <a:gd name="connsiteY4" fmla="*/ 727401 h 727400"/>
              <a:gd name="connsiteX5" fmla="*/ 377171 w 727400"/>
              <a:gd name="connsiteY5" fmla="*/ 713930 h 727400"/>
              <a:gd name="connsiteX6" fmla="*/ 713930 w 727400"/>
              <a:gd name="connsiteY6" fmla="*/ 377171 h 727400"/>
              <a:gd name="connsiteX7" fmla="*/ 727400 w 727400"/>
              <a:gd name="connsiteY7" fmla="*/ 363700 h 727400"/>
              <a:gd name="connsiteX8" fmla="*/ 713930 w 727400"/>
              <a:gd name="connsiteY8" fmla="*/ 350230 h 727400"/>
              <a:gd name="connsiteX9" fmla="*/ 377171 w 727400"/>
              <a:gd name="connsiteY9" fmla="*/ 13470 h 727400"/>
              <a:gd name="connsiteX10" fmla="*/ 363701 w 727400"/>
              <a:gd name="connsiteY10" fmla="*/ 0 h 727400"/>
              <a:gd name="connsiteX11" fmla="*/ 350230 w 727400"/>
              <a:gd name="connsiteY11" fmla="*/ 13470 h 727400"/>
              <a:gd name="connsiteX12" fmla="*/ 13470 w 727400"/>
              <a:gd name="connsiteY12" fmla="*/ 350230 h 727400"/>
              <a:gd name="connsiteX13" fmla="*/ 26941 w 727400"/>
              <a:gd name="connsiteY13" fmla="*/ 363700 h 727400"/>
              <a:gd name="connsiteX14" fmla="*/ 40411 w 727400"/>
              <a:gd name="connsiteY14" fmla="*/ 350230 h 727400"/>
              <a:gd name="connsiteX15" fmla="*/ 254164 w 727400"/>
              <a:gd name="connsiteY15" fmla="*/ 136477 h 727400"/>
              <a:gd name="connsiteX16" fmla="*/ 254164 w 727400"/>
              <a:gd name="connsiteY16" fmla="*/ 590924 h 727400"/>
              <a:gd name="connsiteX17" fmla="*/ 40411 w 727400"/>
              <a:gd name="connsiteY17" fmla="*/ 377171 h 727400"/>
              <a:gd name="connsiteX18" fmla="*/ 26941 w 727400"/>
              <a:gd name="connsiteY18" fmla="*/ 363700 h 727400"/>
              <a:gd name="connsiteX19" fmla="*/ 473239 w 727400"/>
              <a:gd name="connsiteY19" fmla="*/ 590922 h 727400"/>
              <a:gd name="connsiteX20" fmla="*/ 686989 w 727400"/>
              <a:gd name="connsiteY20" fmla="*/ 377171 h 727400"/>
              <a:gd name="connsiteX21" fmla="*/ 700460 w 727400"/>
              <a:gd name="connsiteY21" fmla="*/ 363700 h 727400"/>
              <a:gd name="connsiteX22" fmla="*/ 686989 w 727400"/>
              <a:gd name="connsiteY22" fmla="*/ 350230 h 727400"/>
              <a:gd name="connsiteX23" fmla="*/ 473239 w 727400"/>
              <a:gd name="connsiteY23" fmla="*/ 136479 h 727400"/>
              <a:gd name="connsiteX24" fmla="*/ 473239 w 727400"/>
              <a:gd name="connsiteY24" fmla="*/ 590922 h 72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27400" h="727400">
                <a:moveTo>
                  <a:pt x="13470" y="350230"/>
                </a:moveTo>
                <a:lnTo>
                  <a:pt x="0" y="363700"/>
                </a:lnTo>
                <a:lnTo>
                  <a:pt x="13470" y="377171"/>
                </a:lnTo>
                <a:lnTo>
                  <a:pt x="350230" y="713930"/>
                </a:lnTo>
                <a:lnTo>
                  <a:pt x="363701" y="727401"/>
                </a:lnTo>
                <a:lnTo>
                  <a:pt x="377171" y="713930"/>
                </a:lnTo>
                <a:lnTo>
                  <a:pt x="713930" y="377171"/>
                </a:lnTo>
                <a:lnTo>
                  <a:pt x="727400" y="363700"/>
                </a:lnTo>
                <a:lnTo>
                  <a:pt x="713930" y="350230"/>
                </a:lnTo>
                <a:lnTo>
                  <a:pt x="377171" y="13470"/>
                </a:lnTo>
                <a:lnTo>
                  <a:pt x="363701" y="0"/>
                </a:lnTo>
                <a:lnTo>
                  <a:pt x="350230" y="13470"/>
                </a:lnTo>
                <a:lnTo>
                  <a:pt x="13470" y="350230"/>
                </a:lnTo>
                <a:close/>
                <a:moveTo>
                  <a:pt x="26941" y="363700"/>
                </a:moveTo>
                <a:lnTo>
                  <a:pt x="40411" y="350230"/>
                </a:lnTo>
                <a:lnTo>
                  <a:pt x="254164" y="136477"/>
                </a:lnTo>
                <a:lnTo>
                  <a:pt x="254164" y="590924"/>
                </a:lnTo>
                <a:lnTo>
                  <a:pt x="40411" y="377171"/>
                </a:lnTo>
                <a:lnTo>
                  <a:pt x="26941" y="363700"/>
                </a:lnTo>
                <a:close/>
                <a:moveTo>
                  <a:pt x="473239" y="590922"/>
                </a:moveTo>
                <a:lnTo>
                  <a:pt x="686989" y="377171"/>
                </a:lnTo>
                <a:lnTo>
                  <a:pt x="700460" y="363700"/>
                </a:lnTo>
                <a:lnTo>
                  <a:pt x="686989" y="350230"/>
                </a:lnTo>
                <a:lnTo>
                  <a:pt x="473239" y="136479"/>
                </a:lnTo>
                <a:lnTo>
                  <a:pt x="473239" y="590922"/>
                </a:lnTo>
                <a:close/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Textplatzhalter 67">
            <a:extLst>
              <a:ext uri="{FF2B5EF4-FFF2-40B4-BE49-F238E27FC236}">
                <a16:creationId xmlns:a16="http://schemas.microsoft.com/office/drawing/2014/main" id="{8863C469-05B2-2DED-5699-799B9D722B7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47701" y="3503613"/>
            <a:ext cx="5411788" cy="86934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1500" b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de-DE" dirty="0"/>
              <a:t>Adresse</a:t>
            </a:r>
          </a:p>
        </p:txBody>
      </p:sp>
      <p:sp>
        <p:nvSpPr>
          <p:cNvPr id="5" name="Textplatzhalter 67">
            <a:extLst>
              <a:ext uri="{FF2B5EF4-FFF2-40B4-BE49-F238E27FC236}">
                <a16:creationId xmlns:a16="http://schemas.microsoft.com/office/drawing/2014/main" id="{0FC8FCE8-DFC8-78A0-4528-2C17A4D77F8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928688" y="4755792"/>
            <a:ext cx="5130801" cy="1240196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500" b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de-DE" dirty="0"/>
              <a:t>Telefon</a:t>
            </a:r>
          </a:p>
          <a:p>
            <a:pPr lvl="0"/>
            <a:r>
              <a:rPr lang="de-DE" dirty="0"/>
              <a:t>Fax</a:t>
            </a:r>
          </a:p>
          <a:p>
            <a:pPr lvl="0"/>
            <a:r>
              <a:rPr lang="de-DE" dirty="0"/>
              <a:t>E-Mail Adresse</a:t>
            </a:r>
          </a:p>
          <a:p>
            <a:pPr lvl="0"/>
            <a:r>
              <a:rPr lang="de-DE" dirty="0"/>
              <a:t>Webseite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B7F97F9-79B8-77EF-9521-C9D454DBF5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gray">
          <a:xfrm>
            <a:off x="631030" y="5708550"/>
            <a:ext cx="201975" cy="201975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A7C705A2-8A0C-A404-6944-64C76F2CB7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 bwMode="gray">
          <a:xfrm>
            <a:off x="631030" y="5077076"/>
            <a:ext cx="201975" cy="201975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80E1A796-CA94-3C47-8A66-0F88CC14CB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 bwMode="gray">
          <a:xfrm>
            <a:off x="631030" y="5395142"/>
            <a:ext cx="201975" cy="201975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007BB008-6E4B-E198-5C0F-12DA9524E78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 bwMode="gray">
          <a:xfrm>
            <a:off x="631030" y="4762936"/>
            <a:ext cx="201975" cy="201975"/>
          </a:xfrm>
          <a:prstGeom prst="rect">
            <a:avLst/>
          </a:prstGeom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1B744AAC-DCDD-1F5F-1D92-A462112A6413}"/>
              </a:ext>
            </a:extLst>
          </p:cNvPr>
          <p:cNvSpPr>
            <a:spLocks/>
          </p:cNvSpPr>
          <p:nvPr userDrawn="1"/>
        </p:nvSpPr>
        <p:spPr bwMode="gray"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ihandform: Form 12">
            <a:extLst>
              <a:ext uri="{FF2B5EF4-FFF2-40B4-BE49-F238E27FC236}">
                <a16:creationId xmlns:a16="http://schemas.microsoft.com/office/drawing/2014/main" id="{849B219E-3C96-D8A7-A203-8A842B23C39C}"/>
              </a:ext>
            </a:extLst>
          </p:cNvPr>
          <p:cNvSpPr>
            <a:spLocks/>
          </p:cNvSpPr>
          <p:nvPr userDrawn="1"/>
        </p:nvSpPr>
        <p:spPr bwMode="gray">
          <a:xfrm>
            <a:off x="1" y="0"/>
            <a:ext cx="8441641" cy="6858000"/>
          </a:xfrm>
          <a:custGeom>
            <a:avLst/>
            <a:gdLst>
              <a:gd name="connsiteX0" fmla="*/ 0 w 8441641"/>
              <a:gd name="connsiteY0" fmla="*/ 0 h 6858000"/>
              <a:gd name="connsiteX1" fmla="*/ 8441641 w 8441641"/>
              <a:gd name="connsiteY1" fmla="*/ 0 h 6858000"/>
              <a:gd name="connsiteX2" fmla="*/ 1583641 w 8441641"/>
              <a:gd name="connsiteY2" fmla="*/ 6858000 h 6858000"/>
              <a:gd name="connsiteX3" fmla="*/ 0 w 844164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41641" h="6858000">
                <a:moveTo>
                  <a:pt x="0" y="0"/>
                </a:moveTo>
                <a:lnTo>
                  <a:pt x="8441641" y="0"/>
                </a:lnTo>
                <a:lnTo>
                  <a:pt x="158364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Textfeld 24"/>
          <p:cNvSpPr txBox="1"/>
          <p:nvPr userDrawn="1"/>
        </p:nvSpPr>
        <p:spPr>
          <a:xfrm>
            <a:off x="608426" y="1125073"/>
            <a:ext cx="46767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b="1" dirty="0">
                <a:solidFill>
                  <a:schemeClr val="bg2"/>
                </a:solidFill>
                <a:latin typeface="+mj-lt"/>
              </a:rPr>
              <a:t>Vielen Dank!</a:t>
            </a:r>
          </a:p>
        </p:txBody>
      </p:sp>
      <p:pic>
        <p:nvPicPr>
          <p:cNvPr id="26" name="Grafik 25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547689" y="4333525"/>
            <a:ext cx="1490661" cy="17126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7" name="Textfeld 26"/>
          <p:cNvSpPr txBox="1"/>
          <p:nvPr userDrawn="1"/>
        </p:nvSpPr>
        <p:spPr>
          <a:xfrm>
            <a:off x="547689" y="3505200"/>
            <a:ext cx="1847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2"/>
                </a:solidFill>
              </a:rPr>
              <a:t>Folgen Sie</a:t>
            </a:r>
            <a:r>
              <a:rPr lang="de-DE" baseline="0" dirty="0">
                <a:solidFill>
                  <a:schemeClr val="bg2"/>
                </a:solidFill>
              </a:rPr>
              <a:t> uns auf Instagram:</a:t>
            </a:r>
            <a:endParaRPr lang="de-DE" dirty="0">
              <a:solidFill>
                <a:schemeClr val="bg2"/>
              </a:solidFill>
            </a:endParaRPr>
          </a:p>
        </p:txBody>
      </p:sp>
      <p:pic>
        <p:nvPicPr>
          <p:cNvPr id="28" name="Grafik 27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570" y="393325"/>
            <a:ext cx="5494828" cy="5505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0384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415">
          <p15:clr>
            <a:srgbClr val="FBAE40"/>
          </p15:clr>
        </p15:guide>
        <p15:guide id="5" pos="7265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&amp; Foto - M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Freihandform: Form 74">
            <a:extLst>
              <a:ext uri="{FF2B5EF4-FFF2-40B4-BE49-F238E27FC236}">
                <a16:creationId xmlns:a16="http://schemas.microsoft.com/office/drawing/2014/main" id="{361DE2AE-2DA2-CEDD-BEB4-D5F5F856DA35}"/>
              </a:ext>
            </a:extLst>
          </p:cNvPr>
          <p:cNvSpPr>
            <a:spLocks/>
          </p:cNvSpPr>
          <p:nvPr userDrawn="1"/>
        </p:nvSpPr>
        <p:spPr bwMode="gray">
          <a:xfrm>
            <a:off x="1" y="0"/>
            <a:ext cx="8441641" cy="6858000"/>
          </a:xfrm>
          <a:custGeom>
            <a:avLst/>
            <a:gdLst>
              <a:gd name="connsiteX0" fmla="*/ 0 w 8441641"/>
              <a:gd name="connsiteY0" fmla="*/ 0 h 6858000"/>
              <a:gd name="connsiteX1" fmla="*/ 8441641 w 8441641"/>
              <a:gd name="connsiteY1" fmla="*/ 0 h 6858000"/>
              <a:gd name="connsiteX2" fmla="*/ 1583641 w 8441641"/>
              <a:gd name="connsiteY2" fmla="*/ 6858000 h 6858000"/>
              <a:gd name="connsiteX3" fmla="*/ 0 w 844164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41641" h="6858000">
                <a:moveTo>
                  <a:pt x="0" y="0"/>
                </a:moveTo>
                <a:lnTo>
                  <a:pt x="8441641" y="0"/>
                </a:lnTo>
                <a:lnTo>
                  <a:pt x="158364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9" name="Bildplatzhalter 78">
            <a:extLst>
              <a:ext uri="{FF2B5EF4-FFF2-40B4-BE49-F238E27FC236}">
                <a16:creationId xmlns:a16="http://schemas.microsoft.com/office/drawing/2014/main" id="{59206968-8DD2-4643-C350-A71EA745A0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 bwMode="gray">
          <a:xfrm>
            <a:off x="2" y="2"/>
            <a:ext cx="5270560" cy="6857998"/>
          </a:xfrm>
          <a:custGeom>
            <a:avLst/>
            <a:gdLst>
              <a:gd name="connsiteX0" fmla="*/ 0 w 8441641"/>
              <a:gd name="connsiteY0" fmla="*/ 0 h 6857998"/>
              <a:gd name="connsiteX1" fmla="*/ 8441641 w 8441641"/>
              <a:gd name="connsiteY1" fmla="*/ 0 h 6857998"/>
              <a:gd name="connsiteX2" fmla="*/ 8441641 w 8441641"/>
              <a:gd name="connsiteY2" fmla="*/ 1 h 6857998"/>
              <a:gd name="connsiteX3" fmla="*/ 2099479 w 8441641"/>
              <a:gd name="connsiteY3" fmla="*/ 1 h 6857998"/>
              <a:gd name="connsiteX4" fmla="*/ 5270560 w 8441641"/>
              <a:gd name="connsiteY4" fmla="*/ 3171082 h 6857998"/>
              <a:gd name="connsiteX5" fmla="*/ 1583643 w 8441641"/>
              <a:gd name="connsiteY5" fmla="*/ 6857998 h 6857998"/>
              <a:gd name="connsiteX6" fmla="*/ 0 w 8441641"/>
              <a:gd name="connsiteY6" fmla="*/ 6857998 h 6857998"/>
              <a:gd name="connsiteX0" fmla="*/ 0 w 8441641"/>
              <a:gd name="connsiteY0" fmla="*/ 0 h 6857998"/>
              <a:gd name="connsiteX1" fmla="*/ 8441641 w 8441641"/>
              <a:gd name="connsiteY1" fmla="*/ 0 h 6857998"/>
              <a:gd name="connsiteX2" fmla="*/ 2099479 w 8441641"/>
              <a:gd name="connsiteY2" fmla="*/ 1 h 6857998"/>
              <a:gd name="connsiteX3" fmla="*/ 5270560 w 8441641"/>
              <a:gd name="connsiteY3" fmla="*/ 3171082 h 6857998"/>
              <a:gd name="connsiteX4" fmla="*/ 1583643 w 8441641"/>
              <a:gd name="connsiteY4" fmla="*/ 6857998 h 6857998"/>
              <a:gd name="connsiteX5" fmla="*/ 0 w 8441641"/>
              <a:gd name="connsiteY5" fmla="*/ 6857998 h 6857998"/>
              <a:gd name="connsiteX6" fmla="*/ 0 w 8441641"/>
              <a:gd name="connsiteY6" fmla="*/ 0 h 6857998"/>
              <a:gd name="connsiteX0" fmla="*/ 0 w 5270560"/>
              <a:gd name="connsiteY0" fmla="*/ 0 h 6857998"/>
              <a:gd name="connsiteX1" fmla="*/ 2099479 w 5270560"/>
              <a:gd name="connsiteY1" fmla="*/ 1 h 6857998"/>
              <a:gd name="connsiteX2" fmla="*/ 5270560 w 5270560"/>
              <a:gd name="connsiteY2" fmla="*/ 3171082 h 6857998"/>
              <a:gd name="connsiteX3" fmla="*/ 1583643 w 5270560"/>
              <a:gd name="connsiteY3" fmla="*/ 6857998 h 6857998"/>
              <a:gd name="connsiteX4" fmla="*/ 0 w 5270560"/>
              <a:gd name="connsiteY4" fmla="*/ 6857998 h 6857998"/>
              <a:gd name="connsiteX5" fmla="*/ 0 w 5270560"/>
              <a:gd name="connsiteY5" fmla="*/ 0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70560" h="6857998">
                <a:moveTo>
                  <a:pt x="0" y="0"/>
                </a:moveTo>
                <a:lnTo>
                  <a:pt x="2099479" y="1"/>
                </a:lnTo>
                <a:lnTo>
                  <a:pt x="5270560" y="3171082"/>
                </a:lnTo>
                <a:lnTo>
                  <a:pt x="1583643" y="6857998"/>
                </a:lnTo>
                <a:lnTo>
                  <a:pt x="0" y="685799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wrap="square" lIns="648000" tIns="270000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204DABE-9519-C75D-4ECA-E2C8EEDD477B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6173693" y="3088688"/>
            <a:ext cx="5359495" cy="1209758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5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Titelmaster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46D053B-D593-009F-A931-32467847D9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6173693" y="4457700"/>
            <a:ext cx="5359495" cy="12700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</a:p>
        </p:txBody>
      </p:sp>
      <p:sp>
        <p:nvSpPr>
          <p:cNvPr id="21" name="Freihandform: Form 20">
            <a:extLst>
              <a:ext uri="{FF2B5EF4-FFF2-40B4-BE49-F238E27FC236}">
                <a16:creationId xmlns:a16="http://schemas.microsoft.com/office/drawing/2014/main" id="{97C57515-262F-EE92-8D1F-E54CC962F27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 bwMode="gray">
          <a:xfrm>
            <a:off x="9317647" y="6014671"/>
            <a:ext cx="557714" cy="557711"/>
          </a:xfrm>
          <a:custGeom>
            <a:avLst/>
            <a:gdLst>
              <a:gd name="connsiteX0" fmla="*/ 278857 w 557714"/>
              <a:gd name="connsiteY0" fmla="*/ 0 h 557711"/>
              <a:gd name="connsiteX1" fmla="*/ 0 w 557714"/>
              <a:gd name="connsiteY1" fmla="*/ 278856 h 557711"/>
              <a:gd name="connsiteX2" fmla="*/ 278857 w 557714"/>
              <a:gd name="connsiteY2" fmla="*/ 557712 h 557711"/>
              <a:gd name="connsiteX3" fmla="*/ 557715 w 557714"/>
              <a:gd name="connsiteY3" fmla="*/ 278856 h 557711"/>
              <a:gd name="connsiteX4" fmla="*/ 278857 w 557714"/>
              <a:gd name="connsiteY4" fmla="*/ 0 h 557711"/>
              <a:gd name="connsiteX5" fmla="*/ 278857 w 557714"/>
              <a:gd name="connsiteY5" fmla="*/ 537058 h 557711"/>
              <a:gd name="connsiteX6" fmla="*/ 194872 w 557714"/>
              <a:gd name="connsiteY6" fmla="*/ 453071 h 557711"/>
              <a:gd name="connsiteX7" fmla="*/ 194872 w 557714"/>
              <a:gd name="connsiteY7" fmla="*/ 104642 h 557711"/>
              <a:gd name="connsiteX8" fmla="*/ 278857 w 557714"/>
              <a:gd name="connsiteY8" fmla="*/ 20657 h 557711"/>
              <a:gd name="connsiteX9" fmla="*/ 362841 w 557714"/>
              <a:gd name="connsiteY9" fmla="*/ 104640 h 557711"/>
              <a:gd name="connsiteX10" fmla="*/ 362841 w 557714"/>
              <a:gd name="connsiteY10" fmla="*/ 453073 h 557711"/>
              <a:gd name="connsiteX11" fmla="*/ 278857 w 557714"/>
              <a:gd name="connsiteY11" fmla="*/ 537058 h 55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7714" h="557711">
                <a:moveTo>
                  <a:pt x="278857" y="0"/>
                </a:moveTo>
                <a:lnTo>
                  <a:pt x="0" y="278856"/>
                </a:lnTo>
                <a:lnTo>
                  <a:pt x="278857" y="557712"/>
                </a:lnTo>
                <a:lnTo>
                  <a:pt x="557715" y="278856"/>
                </a:lnTo>
                <a:lnTo>
                  <a:pt x="278857" y="0"/>
                </a:lnTo>
                <a:close/>
                <a:moveTo>
                  <a:pt x="278857" y="537058"/>
                </a:moveTo>
                <a:lnTo>
                  <a:pt x="194872" y="453071"/>
                </a:lnTo>
                <a:lnTo>
                  <a:pt x="194872" y="104642"/>
                </a:lnTo>
                <a:lnTo>
                  <a:pt x="278857" y="20657"/>
                </a:lnTo>
                <a:lnTo>
                  <a:pt x="362841" y="104640"/>
                </a:lnTo>
                <a:lnTo>
                  <a:pt x="362841" y="453073"/>
                </a:lnTo>
                <a:lnTo>
                  <a:pt x="278857" y="537058"/>
                </a:lnTo>
                <a:close/>
              </a:path>
            </a:pathLst>
          </a:custGeom>
          <a:solidFill>
            <a:schemeClr val="tx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ihandform: Form 21">
            <a:extLst>
              <a:ext uri="{FF2B5EF4-FFF2-40B4-BE49-F238E27FC236}">
                <a16:creationId xmlns:a16="http://schemas.microsoft.com/office/drawing/2014/main" id="{60C48253-F427-18CE-C23F-04ADE817C797}"/>
              </a:ext>
            </a:extLst>
          </p:cNvPr>
          <p:cNvSpPr/>
          <p:nvPr userDrawn="1"/>
        </p:nvSpPr>
        <p:spPr bwMode="gray">
          <a:xfrm>
            <a:off x="10078739" y="6218451"/>
            <a:ext cx="1462292" cy="128299"/>
          </a:xfrm>
          <a:custGeom>
            <a:avLst/>
            <a:gdLst>
              <a:gd name="connsiteX0" fmla="*/ 46272 w 1462292"/>
              <a:gd name="connsiteY0" fmla="*/ 128299 h 128299"/>
              <a:gd name="connsiteX1" fmla="*/ 22435 w 1462292"/>
              <a:gd name="connsiteY1" fmla="*/ 123742 h 128299"/>
              <a:gd name="connsiteX2" fmla="*/ 6135 w 1462292"/>
              <a:gd name="connsiteY2" fmla="*/ 110421 h 128299"/>
              <a:gd name="connsiteX3" fmla="*/ 0 w 1462292"/>
              <a:gd name="connsiteY3" fmla="*/ 89213 h 128299"/>
              <a:gd name="connsiteX4" fmla="*/ 23662 w 1462292"/>
              <a:gd name="connsiteY4" fmla="*/ 89213 h 128299"/>
              <a:gd name="connsiteX5" fmla="*/ 29796 w 1462292"/>
              <a:gd name="connsiteY5" fmla="*/ 103761 h 128299"/>
              <a:gd name="connsiteX6" fmla="*/ 46097 w 1462292"/>
              <a:gd name="connsiteY6" fmla="*/ 109545 h 128299"/>
              <a:gd name="connsiteX7" fmla="*/ 60294 w 1462292"/>
              <a:gd name="connsiteY7" fmla="*/ 105338 h 128299"/>
              <a:gd name="connsiteX8" fmla="*/ 65552 w 1462292"/>
              <a:gd name="connsiteY8" fmla="*/ 93771 h 128299"/>
              <a:gd name="connsiteX9" fmla="*/ 60820 w 1462292"/>
              <a:gd name="connsiteY9" fmla="*/ 82027 h 128299"/>
              <a:gd name="connsiteX10" fmla="*/ 48550 w 1462292"/>
              <a:gd name="connsiteY10" fmla="*/ 75192 h 128299"/>
              <a:gd name="connsiteX11" fmla="*/ 32075 w 1462292"/>
              <a:gd name="connsiteY11" fmla="*/ 69583 h 128299"/>
              <a:gd name="connsiteX12" fmla="*/ 10341 w 1462292"/>
              <a:gd name="connsiteY12" fmla="*/ 56963 h 128299"/>
              <a:gd name="connsiteX13" fmla="*/ 2980 w 1462292"/>
              <a:gd name="connsiteY13" fmla="*/ 36457 h 128299"/>
              <a:gd name="connsiteX14" fmla="*/ 8063 w 1462292"/>
              <a:gd name="connsiteY14" fmla="*/ 17878 h 128299"/>
              <a:gd name="connsiteX15" fmla="*/ 22785 w 1462292"/>
              <a:gd name="connsiteY15" fmla="*/ 5784 h 128299"/>
              <a:gd name="connsiteX16" fmla="*/ 44169 w 1462292"/>
              <a:gd name="connsiteY16" fmla="*/ 1402 h 128299"/>
              <a:gd name="connsiteX17" fmla="*/ 65727 w 1462292"/>
              <a:gd name="connsiteY17" fmla="*/ 5784 h 128299"/>
              <a:gd name="connsiteX18" fmla="*/ 80450 w 1462292"/>
              <a:gd name="connsiteY18" fmla="*/ 18053 h 128299"/>
              <a:gd name="connsiteX19" fmla="*/ 86234 w 1462292"/>
              <a:gd name="connsiteY19" fmla="*/ 36807 h 128299"/>
              <a:gd name="connsiteX20" fmla="*/ 62222 w 1462292"/>
              <a:gd name="connsiteY20" fmla="*/ 36807 h 128299"/>
              <a:gd name="connsiteX21" fmla="*/ 57139 w 1462292"/>
              <a:gd name="connsiteY21" fmla="*/ 25414 h 128299"/>
              <a:gd name="connsiteX22" fmla="*/ 43818 w 1462292"/>
              <a:gd name="connsiteY22" fmla="*/ 20332 h 128299"/>
              <a:gd name="connsiteX23" fmla="*/ 31374 w 1462292"/>
              <a:gd name="connsiteY23" fmla="*/ 24012 h 128299"/>
              <a:gd name="connsiteX24" fmla="*/ 26466 w 1462292"/>
              <a:gd name="connsiteY24" fmla="*/ 34879 h 128299"/>
              <a:gd name="connsiteX25" fmla="*/ 30322 w 1462292"/>
              <a:gd name="connsiteY25" fmla="*/ 44694 h 128299"/>
              <a:gd name="connsiteX26" fmla="*/ 40838 w 1462292"/>
              <a:gd name="connsiteY26" fmla="*/ 50654 h 128299"/>
              <a:gd name="connsiteX27" fmla="*/ 56087 w 1462292"/>
              <a:gd name="connsiteY27" fmla="*/ 55912 h 128299"/>
              <a:gd name="connsiteX28" fmla="*/ 72738 w 1462292"/>
              <a:gd name="connsiteY28" fmla="*/ 63273 h 128299"/>
              <a:gd name="connsiteX29" fmla="*/ 84832 w 1462292"/>
              <a:gd name="connsiteY29" fmla="*/ 74491 h 128299"/>
              <a:gd name="connsiteX30" fmla="*/ 89389 w 1462292"/>
              <a:gd name="connsiteY30" fmla="*/ 92193 h 128299"/>
              <a:gd name="connsiteX31" fmla="*/ 84481 w 1462292"/>
              <a:gd name="connsiteY31" fmla="*/ 110071 h 128299"/>
              <a:gd name="connsiteX32" fmla="*/ 69934 w 1462292"/>
              <a:gd name="connsiteY32" fmla="*/ 123392 h 128299"/>
              <a:gd name="connsiteX33" fmla="*/ 46272 w 1462292"/>
              <a:gd name="connsiteY33" fmla="*/ 128299 h 128299"/>
              <a:gd name="connsiteX34" fmla="*/ 147171 w 1462292"/>
              <a:gd name="connsiteY34" fmla="*/ 126196 h 128299"/>
              <a:gd name="connsiteX35" fmla="*/ 125261 w 1462292"/>
              <a:gd name="connsiteY35" fmla="*/ 119536 h 128299"/>
              <a:gd name="connsiteX36" fmla="*/ 117024 w 1462292"/>
              <a:gd name="connsiteY36" fmla="*/ 95874 h 128299"/>
              <a:gd name="connsiteX37" fmla="*/ 117024 w 1462292"/>
              <a:gd name="connsiteY37" fmla="*/ 58015 h 128299"/>
              <a:gd name="connsiteX38" fmla="*/ 102125 w 1462292"/>
              <a:gd name="connsiteY38" fmla="*/ 58015 h 128299"/>
              <a:gd name="connsiteX39" fmla="*/ 102125 w 1462292"/>
              <a:gd name="connsiteY39" fmla="*/ 39261 h 128299"/>
              <a:gd name="connsiteX40" fmla="*/ 117024 w 1462292"/>
              <a:gd name="connsiteY40" fmla="*/ 39261 h 128299"/>
              <a:gd name="connsiteX41" fmla="*/ 119653 w 1462292"/>
              <a:gd name="connsiteY41" fmla="*/ 15950 h 128299"/>
              <a:gd name="connsiteX42" fmla="*/ 139459 w 1462292"/>
              <a:gd name="connsiteY42" fmla="*/ 15950 h 128299"/>
              <a:gd name="connsiteX43" fmla="*/ 139459 w 1462292"/>
              <a:gd name="connsiteY43" fmla="*/ 39261 h 128299"/>
              <a:gd name="connsiteX44" fmla="*/ 162945 w 1462292"/>
              <a:gd name="connsiteY44" fmla="*/ 39261 h 128299"/>
              <a:gd name="connsiteX45" fmla="*/ 162945 w 1462292"/>
              <a:gd name="connsiteY45" fmla="*/ 58015 h 128299"/>
              <a:gd name="connsiteX46" fmla="*/ 139459 w 1462292"/>
              <a:gd name="connsiteY46" fmla="*/ 58015 h 128299"/>
              <a:gd name="connsiteX47" fmla="*/ 139459 w 1462292"/>
              <a:gd name="connsiteY47" fmla="*/ 96049 h 128299"/>
              <a:gd name="connsiteX48" fmla="*/ 142088 w 1462292"/>
              <a:gd name="connsiteY48" fmla="*/ 104813 h 128299"/>
              <a:gd name="connsiteX49" fmla="*/ 151552 w 1462292"/>
              <a:gd name="connsiteY49" fmla="*/ 107091 h 128299"/>
              <a:gd name="connsiteX50" fmla="*/ 162419 w 1462292"/>
              <a:gd name="connsiteY50" fmla="*/ 107091 h 128299"/>
              <a:gd name="connsiteX51" fmla="*/ 162419 w 1462292"/>
              <a:gd name="connsiteY51" fmla="*/ 126196 h 128299"/>
              <a:gd name="connsiteX52" fmla="*/ 147171 w 1462292"/>
              <a:gd name="connsiteY52" fmla="*/ 126196 h 128299"/>
              <a:gd name="connsiteX53" fmla="*/ 212182 w 1462292"/>
              <a:gd name="connsiteY53" fmla="*/ 128299 h 128299"/>
              <a:gd name="connsiteX54" fmla="*/ 193778 w 1462292"/>
              <a:gd name="connsiteY54" fmla="*/ 124794 h 128299"/>
              <a:gd name="connsiteX55" fmla="*/ 183087 w 1462292"/>
              <a:gd name="connsiteY55" fmla="*/ 115154 h 128299"/>
              <a:gd name="connsiteX56" fmla="*/ 179581 w 1462292"/>
              <a:gd name="connsiteY56" fmla="*/ 102008 h 128299"/>
              <a:gd name="connsiteX57" fmla="*/ 189046 w 1462292"/>
              <a:gd name="connsiteY57" fmla="*/ 82378 h 128299"/>
              <a:gd name="connsiteX58" fmla="*/ 217440 w 1462292"/>
              <a:gd name="connsiteY58" fmla="*/ 74841 h 128299"/>
              <a:gd name="connsiteX59" fmla="*/ 239525 w 1462292"/>
              <a:gd name="connsiteY59" fmla="*/ 74841 h 128299"/>
              <a:gd name="connsiteX60" fmla="*/ 239525 w 1462292"/>
              <a:gd name="connsiteY60" fmla="*/ 72738 h 128299"/>
              <a:gd name="connsiteX61" fmla="*/ 234442 w 1462292"/>
              <a:gd name="connsiteY61" fmla="*/ 59592 h 128299"/>
              <a:gd name="connsiteX62" fmla="*/ 221822 w 1462292"/>
              <a:gd name="connsiteY62" fmla="*/ 55386 h 128299"/>
              <a:gd name="connsiteX63" fmla="*/ 209904 w 1462292"/>
              <a:gd name="connsiteY63" fmla="*/ 58716 h 128299"/>
              <a:gd name="connsiteX64" fmla="*/ 203594 w 1462292"/>
              <a:gd name="connsiteY64" fmla="*/ 68181 h 128299"/>
              <a:gd name="connsiteX65" fmla="*/ 181685 w 1462292"/>
              <a:gd name="connsiteY65" fmla="*/ 68181 h 128299"/>
              <a:gd name="connsiteX66" fmla="*/ 187994 w 1462292"/>
              <a:gd name="connsiteY66" fmla="*/ 51705 h 128299"/>
              <a:gd name="connsiteX67" fmla="*/ 202367 w 1462292"/>
              <a:gd name="connsiteY67" fmla="*/ 41014 h 128299"/>
              <a:gd name="connsiteX68" fmla="*/ 221997 w 1462292"/>
              <a:gd name="connsiteY68" fmla="*/ 37158 h 128299"/>
              <a:gd name="connsiteX69" fmla="*/ 251268 w 1462292"/>
              <a:gd name="connsiteY69" fmla="*/ 46447 h 128299"/>
              <a:gd name="connsiteX70" fmla="*/ 261960 w 1462292"/>
              <a:gd name="connsiteY70" fmla="*/ 72738 h 128299"/>
              <a:gd name="connsiteX71" fmla="*/ 261960 w 1462292"/>
              <a:gd name="connsiteY71" fmla="*/ 126196 h 128299"/>
              <a:gd name="connsiteX72" fmla="*/ 242855 w 1462292"/>
              <a:gd name="connsiteY72" fmla="*/ 126196 h 128299"/>
              <a:gd name="connsiteX73" fmla="*/ 240752 w 1462292"/>
              <a:gd name="connsiteY73" fmla="*/ 112174 h 128299"/>
              <a:gd name="connsiteX74" fmla="*/ 229885 w 1462292"/>
              <a:gd name="connsiteY74" fmla="*/ 123742 h 128299"/>
              <a:gd name="connsiteX75" fmla="*/ 212182 w 1462292"/>
              <a:gd name="connsiteY75" fmla="*/ 128299 h 128299"/>
              <a:gd name="connsiteX76" fmla="*/ 217265 w 1462292"/>
              <a:gd name="connsiteY76" fmla="*/ 110772 h 128299"/>
              <a:gd name="connsiteX77" fmla="*/ 232163 w 1462292"/>
              <a:gd name="connsiteY77" fmla="*/ 104462 h 128299"/>
              <a:gd name="connsiteX78" fmla="*/ 238999 w 1462292"/>
              <a:gd name="connsiteY78" fmla="*/ 88863 h 128299"/>
              <a:gd name="connsiteX79" fmla="*/ 219894 w 1462292"/>
              <a:gd name="connsiteY79" fmla="*/ 88863 h 128299"/>
              <a:gd name="connsiteX80" fmla="*/ 207099 w 1462292"/>
              <a:gd name="connsiteY80" fmla="*/ 92193 h 128299"/>
              <a:gd name="connsiteX81" fmla="*/ 203243 w 1462292"/>
              <a:gd name="connsiteY81" fmla="*/ 100080 h 128299"/>
              <a:gd name="connsiteX82" fmla="*/ 207099 w 1462292"/>
              <a:gd name="connsiteY82" fmla="*/ 107968 h 128299"/>
              <a:gd name="connsiteX83" fmla="*/ 217265 w 1462292"/>
              <a:gd name="connsiteY83" fmla="*/ 110772 h 128299"/>
              <a:gd name="connsiteX84" fmla="*/ 323327 w 1462292"/>
              <a:gd name="connsiteY84" fmla="*/ 128299 h 128299"/>
              <a:gd name="connsiteX85" fmla="*/ 301418 w 1462292"/>
              <a:gd name="connsiteY85" fmla="*/ 122340 h 128299"/>
              <a:gd name="connsiteX86" fmla="*/ 286169 w 1462292"/>
              <a:gd name="connsiteY86" fmla="*/ 106040 h 128299"/>
              <a:gd name="connsiteX87" fmla="*/ 280560 w 1462292"/>
              <a:gd name="connsiteY87" fmla="*/ 82553 h 128299"/>
              <a:gd name="connsiteX88" fmla="*/ 286169 w 1462292"/>
              <a:gd name="connsiteY88" fmla="*/ 59242 h 128299"/>
              <a:gd name="connsiteX89" fmla="*/ 301418 w 1462292"/>
              <a:gd name="connsiteY89" fmla="*/ 43117 h 128299"/>
              <a:gd name="connsiteX90" fmla="*/ 323327 w 1462292"/>
              <a:gd name="connsiteY90" fmla="*/ 37158 h 128299"/>
              <a:gd name="connsiteX91" fmla="*/ 340504 w 1462292"/>
              <a:gd name="connsiteY91" fmla="*/ 40838 h 128299"/>
              <a:gd name="connsiteX92" fmla="*/ 352422 w 1462292"/>
              <a:gd name="connsiteY92" fmla="*/ 51179 h 128299"/>
              <a:gd name="connsiteX93" fmla="*/ 352422 w 1462292"/>
              <a:gd name="connsiteY93" fmla="*/ 0 h 128299"/>
              <a:gd name="connsiteX94" fmla="*/ 374857 w 1462292"/>
              <a:gd name="connsiteY94" fmla="*/ 0 h 128299"/>
              <a:gd name="connsiteX95" fmla="*/ 374857 w 1462292"/>
              <a:gd name="connsiteY95" fmla="*/ 126196 h 128299"/>
              <a:gd name="connsiteX96" fmla="*/ 354876 w 1462292"/>
              <a:gd name="connsiteY96" fmla="*/ 126196 h 128299"/>
              <a:gd name="connsiteX97" fmla="*/ 352422 w 1462292"/>
              <a:gd name="connsiteY97" fmla="*/ 113752 h 128299"/>
              <a:gd name="connsiteX98" fmla="*/ 341205 w 1462292"/>
              <a:gd name="connsiteY98" fmla="*/ 123917 h 128299"/>
              <a:gd name="connsiteX99" fmla="*/ 323327 w 1462292"/>
              <a:gd name="connsiteY99" fmla="*/ 128299 h 128299"/>
              <a:gd name="connsiteX100" fmla="*/ 328059 w 1462292"/>
              <a:gd name="connsiteY100" fmla="*/ 108669 h 128299"/>
              <a:gd name="connsiteX101" fmla="*/ 345762 w 1462292"/>
              <a:gd name="connsiteY101" fmla="*/ 101483 h 128299"/>
              <a:gd name="connsiteX102" fmla="*/ 352773 w 1462292"/>
              <a:gd name="connsiteY102" fmla="*/ 82728 h 128299"/>
              <a:gd name="connsiteX103" fmla="*/ 345762 w 1462292"/>
              <a:gd name="connsiteY103" fmla="*/ 64150 h 128299"/>
              <a:gd name="connsiteX104" fmla="*/ 328059 w 1462292"/>
              <a:gd name="connsiteY104" fmla="*/ 56788 h 128299"/>
              <a:gd name="connsiteX105" fmla="*/ 310357 w 1462292"/>
              <a:gd name="connsiteY105" fmla="*/ 63974 h 128299"/>
              <a:gd name="connsiteX106" fmla="*/ 303346 w 1462292"/>
              <a:gd name="connsiteY106" fmla="*/ 82553 h 128299"/>
              <a:gd name="connsiteX107" fmla="*/ 310357 w 1462292"/>
              <a:gd name="connsiteY107" fmla="*/ 101307 h 128299"/>
              <a:gd name="connsiteX108" fmla="*/ 328059 w 1462292"/>
              <a:gd name="connsiteY108" fmla="*/ 108669 h 128299"/>
              <a:gd name="connsiteX109" fmla="*/ 436443 w 1462292"/>
              <a:gd name="connsiteY109" fmla="*/ 126196 h 128299"/>
              <a:gd name="connsiteX110" fmla="*/ 414534 w 1462292"/>
              <a:gd name="connsiteY110" fmla="*/ 119536 h 128299"/>
              <a:gd name="connsiteX111" fmla="*/ 406297 w 1462292"/>
              <a:gd name="connsiteY111" fmla="*/ 95874 h 128299"/>
              <a:gd name="connsiteX112" fmla="*/ 406297 w 1462292"/>
              <a:gd name="connsiteY112" fmla="*/ 58015 h 128299"/>
              <a:gd name="connsiteX113" fmla="*/ 391398 w 1462292"/>
              <a:gd name="connsiteY113" fmla="*/ 58015 h 128299"/>
              <a:gd name="connsiteX114" fmla="*/ 391398 w 1462292"/>
              <a:gd name="connsiteY114" fmla="*/ 39261 h 128299"/>
              <a:gd name="connsiteX115" fmla="*/ 406297 w 1462292"/>
              <a:gd name="connsiteY115" fmla="*/ 39261 h 128299"/>
              <a:gd name="connsiteX116" fmla="*/ 408926 w 1462292"/>
              <a:gd name="connsiteY116" fmla="*/ 15950 h 128299"/>
              <a:gd name="connsiteX117" fmla="*/ 428731 w 1462292"/>
              <a:gd name="connsiteY117" fmla="*/ 15950 h 128299"/>
              <a:gd name="connsiteX118" fmla="*/ 428731 w 1462292"/>
              <a:gd name="connsiteY118" fmla="*/ 39261 h 128299"/>
              <a:gd name="connsiteX119" fmla="*/ 452218 w 1462292"/>
              <a:gd name="connsiteY119" fmla="*/ 39261 h 128299"/>
              <a:gd name="connsiteX120" fmla="*/ 452218 w 1462292"/>
              <a:gd name="connsiteY120" fmla="*/ 58015 h 128299"/>
              <a:gd name="connsiteX121" fmla="*/ 428731 w 1462292"/>
              <a:gd name="connsiteY121" fmla="*/ 58015 h 128299"/>
              <a:gd name="connsiteX122" fmla="*/ 428731 w 1462292"/>
              <a:gd name="connsiteY122" fmla="*/ 96049 h 128299"/>
              <a:gd name="connsiteX123" fmla="*/ 431361 w 1462292"/>
              <a:gd name="connsiteY123" fmla="*/ 104813 h 128299"/>
              <a:gd name="connsiteX124" fmla="*/ 440825 w 1462292"/>
              <a:gd name="connsiteY124" fmla="*/ 107091 h 128299"/>
              <a:gd name="connsiteX125" fmla="*/ 451692 w 1462292"/>
              <a:gd name="connsiteY125" fmla="*/ 107091 h 128299"/>
              <a:gd name="connsiteX126" fmla="*/ 451692 w 1462292"/>
              <a:gd name="connsiteY126" fmla="*/ 126196 h 128299"/>
              <a:gd name="connsiteX127" fmla="*/ 436443 w 1462292"/>
              <a:gd name="connsiteY127" fmla="*/ 126196 h 128299"/>
              <a:gd name="connsiteX128" fmla="*/ 513768 w 1462292"/>
              <a:gd name="connsiteY128" fmla="*/ 126196 h 128299"/>
              <a:gd name="connsiteX129" fmla="*/ 513768 w 1462292"/>
              <a:gd name="connsiteY129" fmla="*/ 3505 h 128299"/>
              <a:gd name="connsiteX130" fmla="*/ 536203 w 1462292"/>
              <a:gd name="connsiteY130" fmla="*/ 3505 h 128299"/>
              <a:gd name="connsiteX131" fmla="*/ 536203 w 1462292"/>
              <a:gd name="connsiteY131" fmla="*/ 108669 h 128299"/>
              <a:gd name="connsiteX132" fmla="*/ 590537 w 1462292"/>
              <a:gd name="connsiteY132" fmla="*/ 108669 h 128299"/>
              <a:gd name="connsiteX133" fmla="*/ 590537 w 1462292"/>
              <a:gd name="connsiteY133" fmla="*/ 126196 h 128299"/>
              <a:gd name="connsiteX134" fmla="*/ 513768 w 1462292"/>
              <a:gd name="connsiteY134" fmla="*/ 126196 h 128299"/>
              <a:gd name="connsiteX135" fmla="*/ 648085 w 1462292"/>
              <a:gd name="connsiteY135" fmla="*/ 128299 h 128299"/>
              <a:gd name="connsiteX136" fmla="*/ 624774 w 1462292"/>
              <a:gd name="connsiteY136" fmla="*/ 122690 h 128299"/>
              <a:gd name="connsiteX137" fmla="*/ 608824 w 1462292"/>
              <a:gd name="connsiteY137" fmla="*/ 106916 h 128299"/>
              <a:gd name="connsiteX138" fmla="*/ 603040 w 1462292"/>
              <a:gd name="connsiteY138" fmla="*/ 83429 h 128299"/>
              <a:gd name="connsiteX139" fmla="*/ 608649 w 1462292"/>
              <a:gd name="connsiteY139" fmla="*/ 59417 h 128299"/>
              <a:gd name="connsiteX140" fmla="*/ 624423 w 1462292"/>
              <a:gd name="connsiteY140" fmla="*/ 43117 h 128299"/>
              <a:gd name="connsiteX141" fmla="*/ 648260 w 1462292"/>
              <a:gd name="connsiteY141" fmla="*/ 37158 h 128299"/>
              <a:gd name="connsiteX142" fmla="*/ 670871 w 1462292"/>
              <a:gd name="connsiteY142" fmla="*/ 42766 h 128299"/>
              <a:gd name="connsiteX143" fmla="*/ 686119 w 1462292"/>
              <a:gd name="connsiteY143" fmla="*/ 58190 h 128299"/>
              <a:gd name="connsiteX144" fmla="*/ 691728 w 1462292"/>
              <a:gd name="connsiteY144" fmla="*/ 79749 h 128299"/>
              <a:gd name="connsiteX145" fmla="*/ 691553 w 1462292"/>
              <a:gd name="connsiteY145" fmla="*/ 83780 h 128299"/>
              <a:gd name="connsiteX146" fmla="*/ 691378 w 1462292"/>
              <a:gd name="connsiteY146" fmla="*/ 88162 h 128299"/>
              <a:gd name="connsiteX147" fmla="*/ 625300 w 1462292"/>
              <a:gd name="connsiteY147" fmla="*/ 88162 h 128299"/>
              <a:gd name="connsiteX148" fmla="*/ 632311 w 1462292"/>
              <a:gd name="connsiteY148" fmla="*/ 104112 h 128299"/>
              <a:gd name="connsiteX149" fmla="*/ 647910 w 1462292"/>
              <a:gd name="connsiteY149" fmla="*/ 109896 h 128299"/>
              <a:gd name="connsiteX150" fmla="*/ 659303 w 1462292"/>
              <a:gd name="connsiteY150" fmla="*/ 106916 h 128299"/>
              <a:gd name="connsiteX151" fmla="*/ 666313 w 1462292"/>
              <a:gd name="connsiteY151" fmla="*/ 98853 h 128299"/>
              <a:gd name="connsiteX152" fmla="*/ 689099 w 1462292"/>
              <a:gd name="connsiteY152" fmla="*/ 98853 h 128299"/>
              <a:gd name="connsiteX153" fmla="*/ 680861 w 1462292"/>
              <a:gd name="connsiteY153" fmla="*/ 113927 h 128299"/>
              <a:gd name="connsiteX154" fmla="*/ 666839 w 1462292"/>
              <a:gd name="connsiteY154" fmla="*/ 124443 h 128299"/>
              <a:gd name="connsiteX155" fmla="*/ 648085 w 1462292"/>
              <a:gd name="connsiteY155" fmla="*/ 128299 h 128299"/>
              <a:gd name="connsiteX156" fmla="*/ 648260 w 1462292"/>
              <a:gd name="connsiteY156" fmla="*/ 55386 h 128299"/>
              <a:gd name="connsiteX157" fmla="*/ 633713 w 1462292"/>
              <a:gd name="connsiteY157" fmla="*/ 60118 h 128299"/>
              <a:gd name="connsiteX158" fmla="*/ 625650 w 1462292"/>
              <a:gd name="connsiteY158" fmla="*/ 74140 h 128299"/>
              <a:gd name="connsiteX159" fmla="*/ 668943 w 1462292"/>
              <a:gd name="connsiteY159" fmla="*/ 74140 h 128299"/>
              <a:gd name="connsiteX160" fmla="*/ 662633 w 1462292"/>
              <a:gd name="connsiteY160" fmla="*/ 60469 h 128299"/>
              <a:gd name="connsiteX161" fmla="*/ 648260 w 1462292"/>
              <a:gd name="connsiteY161" fmla="*/ 55386 h 128299"/>
              <a:gd name="connsiteX162" fmla="*/ 730660 w 1462292"/>
              <a:gd name="connsiteY162" fmla="*/ 126196 h 128299"/>
              <a:gd name="connsiteX163" fmla="*/ 698761 w 1462292"/>
              <a:gd name="connsiteY163" fmla="*/ 39261 h 128299"/>
              <a:gd name="connsiteX164" fmla="*/ 722247 w 1462292"/>
              <a:gd name="connsiteY164" fmla="*/ 39261 h 128299"/>
              <a:gd name="connsiteX165" fmla="*/ 744332 w 1462292"/>
              <a:gd name="connsiteY165" fmla="*/ 104988 h 128299"/>
              <a:gd name="connsiteX166" fmla="*/ 766416 w 1462292"/>
              <a:gd name="connsiteY166" fmla="*/ 39261 h 128299"/>
              <a:gd name="connsiteX167" fmla="*/ 789903 w 1462292"/>
              <a:gd name="connsiteY167" fmla="*/ 39261 h 128299"/>
              <a:gd name="connsiteX168" fmla="*/ 757828 w 1462292"/>
              <a:gd name="connsiteY168" fmla="*/ 126196 h 128299"/>
              <a:gd name="connsiteX169" fmla="*/ 730660 w 1462292"/>
              <a:gd name="connsiteY169" fmla="*/ 126196 h 128299"/>
              <a:gd name="connsiteX170" fmla="*/ 842010 w 1462292"/>
              <a:gd name="connsiteY170" fmla="*/ 128299 h 128299"/>
              <a:gd name="connsiteX171" fmla="*/ 818699 w 1462292"/>
              <a:gd name="connsiteY171" fmla="*/ 122690 h 128299"/>
              <a:gd name="connsiteX172" fmla="*/ 802749 w 1462292"/>
              <a:gd name="connsiteY172" fmla="*/ 106916 h 128299"/>
              <a:gd name="connsiteX173" fmla="*/ 796965 w 1462292"/>
              <a:gd name="connsiteY173" fmla="*/ 83429 h 128299"/>
              <a:gd name="connsiteX174" fmla="*/ 802573 w 1462292"/>
              <a:gd name="connsiteY174" fmla="*/ 59417 h 128299"/>
              <a:gd name="connsiteX175" fmla="*/ 818348 w 1462292"/>
              <a:gd name="connsiteY175" fmla="*/ 43117 h 128299"/>
              <a:gd name="connsiteX176" fmla="*/ 842185 w 1462292"/>
              <a:gd name="connsiteY176" fmla="*/ 37158 h 128299"/>
              <a:gd name="connsiteX177" fmla="*/ 864795 w 1462292"/>
              <a:gd name="connsiteY177" fmla="*/ 42766 h 128299"/>
              <a:gd name="connsiteX178" fmla="*/ 880044 w 1462292"/>
              <a:gd name="connsiteY178" fmla="*/ 58190 h 128299"/>
              <a:gd name="connsiteX179" fmla="*/ 885653 w 1462292"/>
              <a:gd name="connsiteY179" fmla="*/ 79749 h 128299"/>
              <a:gd name="connsiteX180" fmla="*/ 885477 w 1462292"/>
              <a:gd name="connsiteY180" fmla="*/ 83780 h 128299"/>
              <a:gd name="connsiteX181" fmla="*/ 885302 w 1462292"/>
              <a:gd name="connsiteY181" fmla="*/ 88162 h 128299"/>
              <a:gd name="connsiteX182" fmla="*/ 819224 w 1462292"/>
              <a:gd name="connsiteY182" fmla="*/ 88162 h 128299"/>
              <a:gd name="connsiteX183" fmla="*/ 826235 w 1462292"/>
              <a:gd name="connsiteY183" fmla="*/ 104112 h 128299"/>
              <a:gd name="connsiteX184" fmla="*/ 841835 w 1462292"/>
              <a:gd name="connsiteY184" fmla="*/ 109896 h 128299"/>
              <a:gd name="connsiteX185" fmla="*/ 853227 w 1462292"/>
              <a:gd name="connsiteY185" fmla="*/ 106916 h 128299"/>
              <a:gd name="connsiteX186" fmla="*/ 860238 w 1462292"/>
              <a:gd name="connsiteY186" fmla="*/ 98853 h 128299"/>
              <a:gd name="connsiteX187" fmla="*/ 883024 w 1462292"/>
              <a:gd name="connsiteY187" fmla="*/ 98853 h 128299"/>
              <a:gd name="connsiteX188" fmla="*/ 874786 w 1462292"/>
              <a:gd name="connsiteY188" fmla="*/ 113927 h 128299"/>
              <a:gd name="connsiteX189" fmla="*/ 860764 w 1462292"/>
              <a:gd name="connsiteY189" fmla="*/ 124443 h 128299"/>
              <a:gd name="connsiteX190" fmla="*/ 842010 w 1462292"/>
              <a:gd name="connsiteY190" fmla="*/ 128299 h 128299"/>
              <a:gd name="connsiteX191" fmla="*/ 842185 w 1462292"/>
              <a:gd name="connsiteY191" fmla="*/ 55386 h 128299"/>
              <a:gd name="connsiteX192" fmla="*/ 827637 w 1462292"/>
              <a:gd name="connsiteY192" fmla="*/ 60118 h 128299"/>
              <a:gd name="connsiteX193" fmla="*/ 819575 w 1462292"/>
              <a:gd name="connsiteY193" fmla="*/ 74140 h 128299"/>
              <a:gd name="connsiteX194" fmla="*/ 862867 w 1462292"/>
              <a:gd name="connsiteY194" fmla="*/ 74140 h 128299"/>
              <a:gd name="connsiteX195" fmla="*/ 856557 w 1462292"/>
              <a:gd name="connsiteY195" fmla="*/ 60469 h 128299"/>
              <a:gd name="connsiteX196" fmla="*/ 842185 w 1462292"/>
              <a:gd name="connsiteY196" fmla="*/ 55386 h 128299"/>
              <a:gd name="connsiteX197" fmla="*/ 904524 w 1462292"/>
              <a:gd name="connsiteY197" fmla="*/ 126196 h 128299"/>
              <a:gd name="connsiteX198" fmla="*/ 904524 w 1462292"/>
              <a:gd name="connsiteY198" fmla="*/ 39261 h 128299"/>
              <a:gd name="connsiteX199" fmla="*/ 924505 w 1462292"/>
              <a:gd name="connsiteY199" fmla="*/ 39261 h 128299"/>
              <a:gd name="connsiteX200" fmla="*/ 926608 w 1462292"/>
              <a:gd name="connsiteY200" fmla="*/ 55561 h 128299"/>
              <a:gd name="connsiteX201" fmla="*/ 939403 w 1462292"/>
              <a:gd name="connsiteY201" fmla="*/ 42241 h 128299"/>
              <a:gd name="connsiteX202" fmla="*/ 958683 w 1462292"/>
              <a:gd name="connsiteY202" fmla="*/ 37158 h 128299"/>
              <a:gd name="connsiteX203" fmla="*/ 958683 w 1462292"/>
              <a:gd name="connsiteY203" fmla="*/ 60819 h 128299"/>
              <a:gd name="connsiteX204" fmla="*/ 952373 w 1462292"/>
              <a:gd name="connsiteY204" fmla="*/ 60819 h 128299"/>
              <a:gd name="connsiteX205" fmla="*/ 939228 w 1462292"/>
              <a:gd name="connsiteY205" fmla="*/ 63098 h 128299"/>
              <a:gd name="connsiteX206" fmla="*/ 930113 w 1462292"/>
              <a:gd name="connsiteY206" fmla="*/ 70985 h 128299"/>
              <a:gd name="connsiteX207" fmla="*/ 926959 w 1462292"/>
              <a:gd name="connsiteY207" fmla="*/ 86584 h 128299"/>
              <a:gd name="connsiteX208" fmla="*/ 926959 w 1462292"/>
              <a:gd name="connsiteY208" fmla="*/ 126196 h 128299"/>
              <a:gd name="connsiteX209" fmla="*/ 904524 w 1462292"/>
              <a:gd name="connsiteY209" fmla="*/ 126196 h 128299"/>
              <a:gd name="connsiteX210" fmla="*/ 974019 w 1462292"/>
              <a:gd name="connsiteY210" fmla="*/ 126196 h 128299"/>
              <a:gd name="connsiteX211" fmla="*/ 974019 w 1462292"/>
              <a:gd name="connsiteY211" fmla="*/ 0 h 128299"/>
              <a:gd name="connsiteX212" fmla="*/ 996454 w 1462292"/>
              <a:gd name="connsiteY212" fmla="*/ 0 h 128299"/>
              <a:gd name="connsiteX213" fmla="*/ 996454 w 1462292"/>
              <a:gd name="connsiteY213" fmla="*/ 74491 h 128299"/>
              <a:gd name="connsiteX214" fmla="*/ 1027302 w 1462292"/>
              <a:gd name="connsiteY214" fmla="*/ 39261 h 128299"/>
              <a:gd name="connsiteX215" fmla="*/ 1053944 w 1462292"/>
              <a:gd name="connsiteY215" fmla="*/ 39261 h 128299"/>
              <a:gd name="connsiteX216" fmla="*/ 1018363 w 1462292"/>
              <a:gd name="connsiteY216" fmla="*/ 78872 h 128299"/>
              <a:gd name="connsiteX217" fmla="*/ 1059728 w 1462292"/>
              <a:gd name="connsiteY217" fmla="*/ 126196 h 128299"/>
              <a:gd name="connsiteX218" fmla="*/ 1031684 w 1462292"/>
              <a:gd name="connsiteY218" fmla="*/ 126196 h 128299"/>
              <a:gd name="connsiteX219" fmla="*/ 996454 w 1462292"/>
              <a:gd name="connsiteY219" fmla="*/ 82553 h 128299"/>
              <a:gd name="connsiteX220" fmla="*/ 996454 w 1462292"/>
              <a:gd name="connsiteY220" fmla="*/ 126196 h 128299"/>
              <a:gd name="connsiteX221" fmla="*/ 974019 w 1462292"/>
              <a:gd name="connsiteY221" fmla="*/ 126196 h 128299"/>
              <a:gd name="connsiteX222" fmla="*/ 1106233 w 1462292"/>
              <a:gd name="connsiteY222" fmla="*/ 128299 h 128299"/>
              <a:gd name="connsiteX223" fmla="*/ 1080994 w 1462292"/>
              <a:gd name="connsiteY223" fmla="*/ 118133 h 128299"/>
              <a:gd name="connsiteX224" fmla="*/ 1072230 w 1462292"/>
              <a:gd name="connsiteY224" fmla="*/ 88337 h 128299"/>
              <a:gd name="connsiteX225" fmla="*/ 1072230 w 1462292"/>
              <a:gd name="connsiteY225" fmla="*/ 39261 h 128299"/>
              <a:gd name="connsiteX226" fmla="*/ 1094490 w 1462292"/>
              <a:gd name="connsiteY226" fmla="*/ 39261 h 128299"/>
              <a:gd name="connsiteX227" fmla="*/ 1094490 w 1462292"/>
              <a:gd name="connsiteY227" fmla="*/ 86234 h 128299"/>
              <a:gd name="connsiteX228" fmla="*/ 1099047 w 1462292"/>
              <a:gd name="connsiteY228" fmla="*/ 103410 h 128299"/>
              <a:gd name="connsiteX229" fmla="*/ 1113419 w 1462292"/>
              <a:gd name="connsiteY229" fmla="*/ 109370 h 128299"/>
              <a:gd name="connsiteX230" fmla="*/ 1128668 w 1462292"/>
              <a:gd name="connsiteY230" fmla="*/ 102709 h 128299"/>
              <a:gd name="connsiteX231" fmla="*/ 1134803 w 1462292"/>
              <a:gd name="connsiteY231" fmla="*/ 84131 h 128299"/>
              <a:gd name="connsiteX232" fmla="*/ 1134803 w 1462292"/>
              <a:gd name="connsiteY232" fmla="*/ 39261 h 128299"/>
              <a:gd name="connsiteX233" fmla="*/ 1157238 w 1462292"/>
              <a:gd name="connsiteY233" fmla="*/ 39261 h 128299"/>
              <a:gd name="connsiteX234" fmla="*/ 1157238 w 1462292"/>
              <a:gd name="connsiteY234" fmla="*/ 126196 h 128299"/>
              <a:gd name="connsiteX235" fmla="*/ 1137432 w 1462292"/>
              <a:gd name="connsiteY235" fmla="*/ 126196 h 128299"/>
              <a:gd name="connsiteX236" fmla="*/ 1135679 w 1462292"/>
              <a:gd name="connsiteY236" fmla="*/ 111473 h 128299"/>
              <a:gd name="connsiteX237" fmla="*/ 1123936 w 1462292"/>
              <a:gd name="connsiteY237" fmla="*/ 123742 h 128299"/>
              <a:gd name="connsiteX238" fmla="*/ 1106233 w 1462292"/>
              <a:gd name="connsiteY238" fmla="*/ 128299 h 128299"/>
              <a:gd name="connsiteX239" fmla="*/ 1216202 w 1462292"/>
              <a:gd name="connsiteY239" fmla="*/ 128299 h 128299"/>
              <a:gd name="connsiteX240" fmla="*/ 1195871 w 1462292"/>
              <a:gd name="connsiteY240" fmla="*/ 124618 h 128299"/>
              <a:gd name="connsiteX241" fmla="*/ 1181849 w 1462292"/>
              <a:gd name="connsiteY241" fmla="*/ 114102 h 128299"/>
              <a:gd name="connsiteX242" fmla="*/ 1175539 w 1462292"/>
              <a:gd name="connsiteY242" fmla="*/ 98678 h 128299"/>
              <a:gd name="connsiteX243" fmla="*/ 1198149 w 1462292"/>
              <a:gd name="connsiteY243" fmla="*/ 98678 h 128299"/>
              <a:gd name="connsiteX244" fmla="*/ 1203758 w 1462292"/>
              <a:gd name="connsiteY244" fmla="*/ 107442 h 128299"/>
              <a:gd name="connsiteX245" fmla="*/ 1215852 w 1462292"/>
              <a:gd name="connsiteY245" fmla="*/ 110947 h 128299"/>
              <a:gd name="connsiteX246" fmla="*/ 1226543 w 1462292"/>
              <a:gd name="connsiteY246" fmla="*/ 107968 h 128299"/>
              <a:gd name="connsiteX247" fmla="*/ 1230049 w 1462292"/>
              <a:gd name="connsiteY247" fmla="*/ 101132 h 128299"/>
              <a:gd name="connsiteX248" fmla="*/ 1225141 w 1462292"/>
              <a:gd name="connsiteY248" fmla="*/ 93595 h 128299"/>
              <a:gd name="connsiteX249" fmla="*/ 1211470 w 1462292"/>
              <a:gd name="connsiteY249" fmla="*/ 89564 h 128299"/>
              <a:gd name="connsiteX250" fmla="*/ 1200077 w 1462292"/>
              <a:gd name="connsiteY250" fmla="*/ 86584 h 128299"/>
              <a:gd name="connsiteX251" fmla="*/ 1189386 w 1462292"/>
              <a:gd name="connsiteY251" fmla="*/ 82203 h 128299"/>
              <a:gd name="connsiteX252" fmla="*/ 1181674 w 1462292"/>
              <a:gd name="connsiteY252" fmla="*/ 75192 h 128299"/>
              <a:gd name="connsiteX253" fmla="*/ 1178694 w 1462292"/>
              <a:gd name="connsiteY253" fmla="*/ 64500 h 128299"/>
              <a:gd name="connsiteX254" fmla="*/ 1187808 w 1462292"/>
              <a:gd name="connsiteY254" fmla="*/ 45045 h 128299"/>
              <a:gd name="connsiteX255" fmla="*/ 1213748 w 1462292"/>
              <a:gd name="connsiteY255" fmla="*/ 37158 h 128299"/>
              <a:gd name="connsiteX256" fmla="*/ 1238286 w 1462292"/>
              <a:gd name="connsiteY256" fmla="*/ 44344 h 128299"/>
              <a:gd name="connsiteX257" fmla="*/ 1249329 w 1462292"/>
              <a:gd name="connsiteY257" fmla="*/ 64150 h 128299"/>
              <a:gd name="connsiteX258" fmla="*/ 1228121 w 1462292"/>
              <a:gd name="connsiteY258" fmla="*/ 64150 h 128299"/>
              <a:gd name="connsiteX259" fmla="*/ 1213573 w 1462292"/>
              <a:gd name="connsiteY259" fmla="*/ 54510 h 128299"/>
              <a:gd name="connsiteX260" fmla="*/ 1203758 w 1462292"/>
              <a:gd name="connsiteY260" fmla="*/ 56963 h 128299"/>
              <a:gd name="connsiteX261" fmla="*/ 1200428 w 1462292"/>
              <a:gd name="connsiteY261" fmla="*/ 63098 h 128299"/>
              <a:gd name="connsiteX262" fmla="*/ 1205511 w 1462292"/>
              <a:gd name="connsiteY262" fmla="*/ 69232 h 128299"/>
              <a:gd name="connsiteX263" fmla="*/ 1219007 w 1462292"/>
              <a:gd name="connsiteY263" fmla="*/ 73439 h 128299"/>
              <a:gd name="connsiteX264" fmla="*/ 1235657 w 1462292"/>
              <a:gd name="connsiteY264" fmla="*/ 78171 h 128299"/>
              <a:gd name="connsiteX265" fmla="*/ 1247927 w 1462292"/>
              <a:gd name="connsiteY265" fmla="*/ 85708 h 128299"/>
              <a:gd name="connsiteX266" fmla="*/ 1252484 w 1462292"/>
              <a:gd name="connsiteY266" fmla="*/ 99905 h 128299"/>
              <a:gd name="connsiteX267" fmla="*/ 1248277 w 1462292"/>
              <a:gd name="connsiteY267" fmla="*/ 114453 h 128299"/>
              <a:gd name="connsiteX268" fmla="*/ 1235657 w 1462292"/>
              <a:gd name="connsiteY268" fmla="*/ 124618 h 128299"/>
              <a:gd name="connsiteX269" fmla="*/ 1216202 w 1462292"/>
              <a:gd name="connsiteY269" fmla="*/ 128299 h 128299"/>
              <a:gd name="connsiteX270" fmla="*/ 1314596 w 1462292"/>
              <a:gd name="connsiteY270" fmla="*/ 128299 h 128299"/>
              <a:gd name="connsiteX271" fmla="*/ 1291285 w 1462292"/>
              <a:gd name="connsiteY271" fmla="*/ 122690 h 128299"/>
              <a:gd name="connsiteX272" fmla="*/ 1275335 w 1462292"/>
              <a:gd name="connsiteY272" fmla="*/ 106916 h 128299"/>
              <a:gd name="connsiteX273" fmla="*/ 1269551 w 1462292"/>
              <a:gd name="connsiteY273" fmla="*/ 83429 h 128299"/>
              <a:gd name="connsiteX274" fmla="*/ 1275160 w 1462292"/>
              <a:gd name="connsiteY274" fmla="*/ 59417 h 128299"/>
              <a:gd name="connsiteX275" fmla="*/ 1290934 w 1462292"/>
              <a:gd name="connsiteY275" fmla="*/ 43117 h 128299"/>
              <a:gd name="connsiteX276" fmla="*/ 1314771 w 1462292"/>
              <a:gd name="connsiteY276" fmla="*/ 37158 h 128299"/>
              <a:gd name="connsiteX277" fmla="*/ 1337381 w 1462292"/>
              <a:gd name="connsiteY277" fmla="*/ 42766 h 128299"/>
              <a:gd name="connsiteX278" fmla="*/ 1352630 w 1462292"/>
              <a:gd name="connsiteY278" fmla="*/ 58190 h 128299"/>
              <a:gd name="connsiteX279" fmla="*/ 1358239 w 1462292"/>
              <a:gd name="connsiteY279" fmla="*/ 79749 h 128299"/>
              <a:gd name="connsiteX280" fmla="*/ 1358063 w 1462292"/>
              <a:gd name="connsiteY280" fmla="*/ 83780 h 128299"/>
              <a:gd name="connsiteX281" fmla="*/ 1357888 w 1462292"/>
              <a:gd name="connsiteY281" fmla="*/ 88162 h 128299"/>
              <a:gd name="connsiteX282" fmla="*/ 1291810 w 1462292"/>
              <a:gd name="connsiteY282" fmla="*/ 88162 h 128299"/>
              <a:gd name="connsiteX283" fmla="*/ 1298821 w 1462292"/>
              <a:gd name="connsiteY283" fmla="*/ 104112 h 128299"/>
              <a:gd name="connsiteX284" fmla="*/ 1314421 w 1462292"/>
              <a:gd name="connsiteY284" fmla="*/ 109896 h 128299"/>
              <a:gd name="connsiteX285" fmla="*/ 1325813 w 1462292"/>
              <a:gd name="connsiteY285" fmla="*/ 106916 h 128299"/>
              <a:gd name="connsiteX286" fmla="*/ 1332824 w 1462292"/>
              <a:gd name="connsiteY286" fmla="*/ 98853 h 128299"/>
              <a:gd name="connsiteX287" fmla="*/ 1355610 w 1462292"/>
              <a:gd name="connsiteY287" fmla="*/ 98853 h 128299"/>
              <a:gd name="connsiteX288" fmla="*/ 1347372 w 1462292"/>
              <a:gd name="connsiteY288" fmla="*/ 113927 h 128299"/>
              <a:gd name="connsiteX289" fmla="*/ 1333350 w 1462292"/>
              <a:gd name="connsiteY289" fmla="*/ 124443 h 128299"/>
              <a:gd name="connsiteX290" fmla="*/ 1314596 w 1462292"/>
              <a:gd name="connsiteY290" fmla="*/ 128299 h 128299"/>
              <a:gd name="connsiteX291" fmla="*/ 1314771 w 1462292"/>
              <a:gd name="connsiteY291" fmla="*/ 55386 h 128299"/>
              <a:gd name="connsiteX292" fmla="*/ 1300224 w 1462292"/>
              <a:gd name="connsiteY292" fmla="*/ 60118 h 128299"/>
              <a:gd name="connsiteX293" fmla="*/ 1292161 w 1462292"/>
              <a:gd name="connsiteY293" fmla="*/ 74140 h 128299"/>
              <a:gd name="connsiteX294" fmla="*/ 1335453 w 1462292"/>
              <a:gd name="connsiteY294" fmla="*/ 74140 h 128299"/>
              <a:gd name="connsiteX295" fmla="*/ 1329143 w 1462292"/>
              <a:gd name="connsiteY295" fmla="*/ 60469 h 128299"/>
              <a:gd name="connsiteX296" fmla="*/ 1314771 w 1462292"/>
              <a:gd name="connsiteY296" fmla="*/ 55386 h 128299"/>
              <a:gd name="connsiteX297" fmla="*/ 1377110 w 1462292"/>
              <a:gd name="connsiteY297" fmla="*/ 126196 h 128299"/>
              <a:gd name="connsiteX298" fmla="*/ 1377110 w 1462292"/>
              <a:gd name="connsiteY298" fmla="*/ 39261 h 128299"/>
              <a:gd name="connsiteX299" fmla="*/ 1396916 w 1462292"/>
              <a:gd name="connsiteY299" fmla="*/ 39261 h 128299"/>
              <a:gd name="connsiteX300" fmla="*/ 1398668 w 1462292"/>
              <a:gd name="connsiteY300" fmla="*/ 53984 h 128299"/>
              <a:gd name="connsiteX301" fmla="*/ 1410236 w 1462292"/>
              <a:gd name="connsiteY301" fmla="*/ 41715 h 128299"/>
              <a:gd name="connsiteX302" fmla="*/ 1428289 w 1462292"/>
              <a:gd name="connsiteY302" fmla="*/ 37158 h 128299"/>
              <a:gd name="connsiteX303" fmla="*/ 1453353 w 1462292"/>
              <a:gd name="connsiteY303" fmla="*/ 47323 h 128299"/>
              <a:gd name="connsiteX304" fmla="*/ 1462292 w 1462292"/>
              <a:gd name="connsiteY304" fmla="*/ 77120 h 128299"/>
              <a:gd name="connsiteX305" fmla="*/ 1462292 w 1462292"/>
              <a:gd name="connsiteY305" fmla="*/ 126196 h 128299"/>
              <a:gd name="connsiteX306" fmla="*/ 1439857 w 1462292"/>
              <a:gd name="connsiteY306" fmla="*/ 126196 h 128299"/>
              <a:gd name="connsiteX307" fmla="*/ 1439857 w 1462292"/>
              <a:gd name="connsiteY307" fmla="*/ 79223 h 128299"/>
              <a:gd name="connsiteX308" fmla="*/ 1435300 w 1462292"/>
              <a:gd name="connsiteY308" fmla="*/ 62046 h 128299"/>
              <a:gd name="connsiteX309" fmla="*/ 1421103 w 1462292"/>
              <a:gd name="connsiteY309" fmla="*/ 56087 h 128299"/>
              <a:gd name="connsiteX310" fmla="*/ 1405504 w 1462292"/>
              <a:gd name="connsiteY310" fmla="*/ 62747 h 128299"/>
              <a:gd name="connsiteX311" fmla="*/ 1399545 w 1462292"/>
              <a:gd name="connsiteY311" fmla="*/ 81326 h 128299"/>
              <a:gd name="connsiteX312" fmla="*/ 1399545 w 1462292"/>
              <a:gd name="connsiteY312" fmla="*/ 126196 h 128299"/>
              <a:gd name="connsiteX313" fmla="*/ 1377110 w 1462292"/>
              <a:gd name="connsiteY313" fmla="*/ 126196 h 1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</a:cxnLst>
            <a:rect l="l" t="t" r="r" b="b"/>
            <a:pathLst>
              <a:path w="1462292" h="128299">
                <a:moveTo>
                  <a:pt x="46272" y="128299"/>
                </a:moveTo>
                <a:cubicBezTo>
                  <a:pt x="37275" y="128299"/>
                  <a:pt x="29329" y="126780"/>
                  <a:pt x="22435" y="123742"/>
                </a:cubicBezTo>
                <a:cubicBezTo>
                  <a:pt x="15541" y="120587"/>
                  <a:pt x="10107" y="116147"/>
                  <a:pt x="6135" y="110421"/>
                </a:cubicBezTo>
                <a:cubicBezTo>
                  <a:pt x="2162" y="104579"/>
                  <a:pt x="117" y="97510"/>
                  <a:pt x="0" y="89213"/>
                </a:cubicBezTo>
                <a:lnTo>
                  <a:pt x="23662" y="89213"/>
                </a:lnTo>
                <a:cubicBezTo>
                  <a:pt x="23895" y="94939"/>
                  <a:pt x="25940" y="99788"/>
                  <a:pt x="29796" y="103761"/>
                </a:cubicBezTo>
                <a:cubicBezTo>
                  <a:pt x="33769" y="107617"/>
                  <a:pt x="39203" y="109545"/>
                  <a:pt x="46097" y="109545"/>
                </a:cubicBezTo>
                <a:cubicBezTo>
                  <a:pt x="52056" y="109545"/>
                  <a:pt x="56788" y="108143"/>
                  <a:pt x="60294" y="105338"/>
                </a:cubicBezTo>
                <a:cubicBezTo>
                  <a:pt x="63799" y="102417"/>
                  <a:pt x="65552" y="98561"/>
                  <a:pt x="65552" y="93771"/>
                </a:cubicBezTo>
                <a:cubicBezTo>
                  <a:pt x="65552" y="88746"/>
                  <a:pt x="63974" y="84832"/>
                  <a:pt x="60820" y="82027"/>
                </a:cubicBezTo>
                <a:cubicBezTo>
                  <a:pt x="57782" y="79223"/>
                  <a:pt x="53692" y="76944"/>
                  <a:pt x="48550" y="75192"/>
                </a:cubicBezTo>
                <a:cubicBezTo>
                  <a:pt x="43409" y="73439"/>
                  <a:pt x="37917" y="71569"/>
                  <a:pt x="32075" y="69583"/>
                </a:cubicBezTo>
                <a:cubicBezTo>
                  <a:pt x="22610" y="66311"/>
                  <a:pt x="15366" y="62105"/>
                  <a:pt x="10341" y="56963"/>
                </a:cubicBezTo>
                <a:cubicBezTo>
                  <a:pt x="5433" y="51822"/>
                  <a:pt x="2980" y="44986"/>
                  <a:pt x="2980" y="36457"/>
                </a:cubicBezTo>
                <a:cubicBezTo>
                  <a:pt x="2863" y="29212"/>
                  <a:pt x="4557" y="23019"/>
                  <a:pt x="8063" y="17878"/>
                </a:cubicBezTo>
                <a:cubicBezTo>
                  <a:pt x="11685" y="12620"/>
                  <a:pt x="16592" y="8588"/>
                  <a:pt x="22785" y="5784"/>
                </a:cubicBezTo>
                <a:cubicBezTo>
                  <a:pt x="28978" y="2863"/>
                  <a:pt x="36106" y="1402"/>
                  <a:pt x="44169" y="1402"/>
                </a:cubicBezTo>
                <a:cubicBezTo>
                  <a:pt x="52348" y="1402"/>
                  <a:pt x="59534" y="2863"/>
                  <a:pt x="65727" y="5784"/>
                </a:cubicBezTo>
                <a:cubicBezTo>
                  <a:pt x="72037" y="8705"/>
                  <a:pt x="76945" y="12795"/>
                  <a:pt x="80450" y="18053"/>
                </a:cubicBezTo>
                <a:cubicBezTo>
                  <a:pt x="84072" y="23311"/>
                  <a:pt x="86000" y="29563"/>
                  <a:pt x="86234" y="36807"/>
                </a:cubicBezTo>
                <a:lnTo>
                  <a:pt x="62222" y="36807"/>
                </a:lnTo>
                <a:cubicBezTo>
                  <a:pt x="62105" y="32484"/>
                  <a:pt x="60411" y="28686"/>
                  <a:pt x="57139" y="25414"/>
                </a:cubicBezTo>
                <a:cubicBezTo>
                  <a:pt x="53984" y="22026"/>
                  <a:pt x="49544" y="20332"/>
                  <a:pt x="43818" y="20332"/>
                </a:cubicBezTo>
                <a:cubicBezTo>
                  <a:pt x="38910" y="20215"/>
                  <a:pt x="34762" y="21442"/>
                  <a:pt x="31374" y="24012"/>
                </a:cubicBezTo>
                <a:cubicBezTo>
                  <a:pt x="28102" y="26466"/>
                  <a:pt x="26466" y="30088"/>
                  <a:pt x="26466" y="34879"/>
                </a:cubicBezTo>
                <a:cubicBezTo>
                  <a:pt x="26466" y="38969"/>
                  <a:pt x="27751" y="42241"/>
                  <a:pt x="30322" y="44694"/>
                </a:cubicBezTo>
                <a:cubicBezTo>
                  <a:pt x="32893" y="47031"/>
                  <a:pt x="36398" y="49018"/>
                  <a:pt x="40838" y="50654"/>
                </a:cubicBezTo>
                <a:cubicBezTo>
                  <a:pt x="45279" y="52289"/>
                  <a:pt x="50362" y="54042"/>
                  <a:pt x="56087" y="55912"/>
                </a:cubicBezTo>
                <a:cubicBezTo>
                  <a:pt x="62163" y="58015"/>
                  <a:pt x="67714" y="60469"/>
                  <a:pt x="72738" y="63273"/>
                </a:cubicBezTo>
                <a:cubicBezTo>
                  <a:pt x="77763" y="66078"/>
                  <a:pt x="81794" y="69817"/>
                  <a:pt x="84832" y="74491"/>
                </a:cubicBezTo>
                <a:cubicBezTo>
                  <a:pt x="87870" y="79048"/>
                  <a:pt x="89389" y="84949"/>
                  <a:pt x="89389" y="92193"/>
                </a:cubicBezTo>
                <a:cubicBezTo>
                  <a:pt x="89389" y="98620"/>
                  <a:pt x="87753" y="104579"/>
                  <a:pt x="84481" y="110071"/>
                </a:cubicBezTo>
                <a:cubicBezTo>
                  <a:pt x="81210" y="115563"/>
                  <a:pt x="76360" y="120003"/>
                  <a:pt x="69934" y="123392"/>
                </a:cubicBezTo>
                <a:cubicBezTo>
                  <a:pt x="63507" y="126663"/>
                  <a:pt x="55620" y="128299"/>
                  <a:pt x="46272" y="128299"/>
                </a:cubicBezTo>
                <a:close/>
                <a:moveTo>
                  <a:pt x="147171" y="126196"/>
                </a:moveTo>
                <a:cubicBezTo>
                  <a:pt x="138056" y="126196"/>
                  <a:pt x="130753" y="123976"/>
                  <a:pt x="125261" y="119536"/>
                </a:cubicBezTo>
                <a:cubicBezTo>
                  <a:pt x="119770" y="115095"/>
                  <a:pt x="117024" y="107208"/>
                  <a:pt x="117024" y="95874"/>
                </a:cubicBezTo>
                <a:lnTo>
                  <a:pt x="117024" y="58015"/>
                </a:lnTo>
                <a:lnTo>
                  <a:pt x="102125" y="58015"/>
                </a:lnTo>
                <a:lnTo>
                  <a:pt x="102125" y="39261"/>
                </a:lnTo>
                <a:lnTo>
                  <a:pt x="117024" y="39261"/>
                </a:lnTo>
                <a:lnTo>
                  <a:pt x="119653" y="15950"/>
                </a:lnTo>
                <a:lnTo>
                  <a:pt x="139459" y="15950"/>
                </a:lnTo>
                <a:lnTo>
                  <a:pt x="139459" y="39261"/>
                </a:lnTo>
                <a:lnTo>
                  <a:pt x="162945" y="39261"/>
                </a:lnTo>
                <a:lnTo>
                  <a:pt x="162945" y="58015"/>
                </a:lnTo>
                <a:lnTo>
                  <a:pt x="139459" y="58015"/>
                </a:lnTo>
                <a:lnTo>
                  <a:pt x="139459" y="96049"/>
                </a:lnTo>
                <a:cubicBezTo>
                  <a:pt x="139459" y="100256"/>
                  <a:pt x="140335" y="103177"/>
                  <a:pt x="142088" y="104813"/>
                </a:cubicBezTo>
                <a:cubicBezTo>
                  <a:pt x="143957" y="106332"/>
                  <a:pt x="147112" y="107091"/>
                  <a:pt x="151552" y="107091"/>
                </a:cubicBezTo>
                <a:lnTo>
                  <a:pt x="162419" y="107091"/>
                </a:lnTo>
                <a:lnTo>
                  <a:pt x="162419" y="126196"/>
                </a:lnTo>
                <a:lnTo>
                  <a:pt x="147171" y="126196"/>
                </a:lnTo>
                <a:close/>
                <a:moveTo>
                  <a:pt x="212182" y="128299"/>
                </a:moveTo>
                <a:cubicBezTo>
                  <a:pt x="204704" y="128299"/>
                  <a:pt x="198569" y="127131"/>
                  <a:pt x="193778" y="124794"/>
                </a:cubicBezTo>
                <a:cubicBezTo>
                  <a:pt x="188988" y="122340"/>
                  <a:pt x="185424" y="119127"/>
                  <a:pt x="183087" y="115154"/>
                </a:cubicBezTo>
                <a:cubicBezTo>
                  <a:pt x="180750" y="111181"/>
                  <a:pt x="179581" y="106799"/>
                  <a:pt x="179581" y="102008"/>
                </a:cubicBezTo>
                <a:cubicBezTo>
                  <a:pt x="179581" y="93946"/>
                  <a:pt x="182736" y="87402"/>
                  <a:pt x="189046" y="82378"/>
                </a:cubicBezTo>
                <a:cubicBezTo>
                  <a:pt x="195356" y="77353"/>
                  <a:pt x="204821" y="74841"/>
                  <a:pt x="217440" y="74841"/>
                </a:cubicBezTo>
                <a:lnTo>
                  <a:pt x="239525" y="74841"/>
                </a:lnTo>
                <a:lnTo>
                  <a:pt x="239525" y="72738"/>
                </a:lnTo>
                <a:cubicBezTo>
                  <a:pt x="239525" y="66779"/>
                  <a:pt x="237830" y="62397"/>
                  <a:pt x="234442" y="59592"/>
                </a:cubicBezTo>
                <a:cubicBezTo>
                  <a:pt x="231053" y="56788"/>
                  <a:pt x="226847" y="55386"/>
                  <a:pt x="221822" y="55386"/>
                </a:cubicBezTo>
                <a:cubicBezTo>
                  <a:pt x="217265" y="55386"/>
                  <a:pt x="213292" y="56496"/>
                  <a:pt x="209904" y="58716"/>
                </a:cubicBezTo>
                <a:cubicBezTo>
                  <a:pt x="206515" y="60819"/>
                  <a:pt x="204412" y="63974"/>
                  <a:pt x="203594" y="68181"/>
                </a:cubicBezTo>
                <a:lnTo>
                  <a:pt x="181685" y="68181"/>
                </a:lnTo>
                <a:cubicBezTo>
                  <a:pt x="182269" y="61871"/>
                  <a:pt x="184372" y="56379"/>
                  <a:pt x="187994" y="51705"/>
                </a:cubicBezTo>
                <a:cubicBezTo>
                  <a:pt x="191734" y="47031"/>
                  <a:pt x="196524" y="43467"/>
                  <a:pt x="202367" y="41014"/>
                </a:cubicBezTo>
                <a:cubicBezTo>
                  <a:pt x="208209" y="38443"/>
                  <a:pt x="214753" y="37158"/>
                  <a:pt x="221997" y="37158"/>
                </a:cubicBezTo>
                <a:cubicBezTo>
                  <a:pt x="234383" y="37158"/>
                  <a:pt x="244140" y="40254"/>
                  <a:pt x="251268" y="46447"/>
                </a:cubicBezTo>
                <a:cubicBezTo>
                  <a:pt x="258396" y="52640"/>
                  <a:pt x="261960" y="61404"/>
                  <a:pt x="261960" y="72738"/>
                </a:cubicBezTo>
                <a:lnTo>
                  <a:pt x="261960" y="126196"/>
                </a:lnTo>
                <a:lnTo>
                  <a:pt x="242855" y="126196"/>
                </a:lnTo>
                <a:lnTo>
                  <a:pt x="240752" y="112174"/>
                </a:lnTo>
                <a:cubicBezTo>
                  <a:pt x="238181" y="116848"/>
                  <a:pt x="234559" y="120704"/>
                  <a:pt x="229885" y="123742"/>
                </a:cubicBezTo>
                <a:cubicBezTo>
                  <a:pt x="225328" y="126780"/>
                  <a:pt x="219427" y="128299"/>
                  <a:pt x="212182" y="128299"/>
                </a:cubicBezTo>
                <a:close/>
                <a:moveTo>
                  <a:pt x="217265" y="110772"/>
                </a:moveTo>
                <a:cubicBezTo>
                  <a:pt x="223692" y="110772"/>
                  <a:pt x="228658" y="108669"/>
                  <a:pt x="232163" y="104462"/>
                </a:cubicBezTo>
                <a:cubicBezTo>
                  <a:pt x="235785" y="100256"/>
                  <a:pt x="238064" y="95056"/>
                  <a:pt x="238999" y="88863"/>
                </a:cubicBezTo>
                <a:lnTo>
                  <a:pt x="219894" y="88863"/>
                </a:lnTo>
                <a:cubicBezTo>
                  <a:pt x="213935" y="88863"/>
                  <a:pt x="209670" y="89973"/>
                  <a:pt x="207099" y="92193"/>
                </a:cubicBezTo>
                <a:cubicBezTo>
                  <a:pt x="204529" y="94296"/>
                  <a:pt x="203243" y="96925"/>
                  <a:pt x="203243" y="100080"/>
                </a:cubicBezTo>
                <a:cubicBezTo>
                  <a:pt x="203243" y="103469"/>
                  <a:pt x="204529" y="106098"/>
                  <a:pt x="207099" y="107968"/>
                </a:cubicBezTo>
                <a:cubicBezTo>
                  <a:pt x="209670" y="109837"/>
                  <a:pt x="213058" y="110772"/>
                  <a:pt x="217265" y="110772"/>
                </a:cubicBezTo>
                <a:close/>
                <a:moveTo>
                  <a:pt x="323327" y="128299"/>
                </a:moveTo>
                <a:cubicBezTo>
                  <a:pt x="315148" y="128299"/>
                  <a:pt x="307844" y="126313"/>
                  <a:pt x="301418" y="122340"/>
                </a:cubicBezTo>
                <a:cubicBezTo>
                  <a:pt x="294991" y="118367"/>
                  <a:pt x="289908" y="112934"/>
                  <a:pt x="286169" y="106040"/>
                </a:cubicBezTo>
                <a:cubicBezTo>
                  <a:pt x="282430" y="99146"/>
                  <a:pt x="280560" y="91317"/>
                  <a:pt x="280560" y="82553"/>
                </a:cubicBezTo>
                <a:cubicBezTo>
                  <a:pt x="280560" y="73790"/>
                  <a:pt x="282430" y="66019"/>
                  <a:pt x="286169" y="59242"/>
                </a:cubicBezTo>
                <a:cubicBezTo>
                  <a:pt x="289908" y="52348"/>
                  <a:pt x="294991" y="46973"/>
                  <a:pt x="301418" y="43117"/>
                </a:cubicBezTo>
                <a:cubicBezTo>
                  <a:pt x="307844" y="39144"/>
                  <a:pt x="315148" y="37158"/>
                  <a:pt x="323327" y="37158"/>
                </a:cubicBezTo>
                <a:cubicBezTo>
                  <a:pt x="329870" y="37158"/>
                  <a:pt x="335596" y="38385"/>
                  <a:pt x="340504" y="40838"/>
                </a:cubicBezTo>
                <a:cubicBezTo>
                  <a:pt x="345411" y="43292"/>
                  <a:pt x="349384" y="46739"/>
                  <a:pt x="352422" y="51179"/>
                </a:cubicBezTo>
                <a:lnTo>
                  <a:pt x="352422" y="0"/>
                </a:lnTo>
                <a:lnTo>
                  <a:pt x="374857" y="0"/>
                </a:lnTo>
                <a:lnTo>
                  <a:pt x="374857" y="126196"/>
                </a:lnTo>
                <a:lnTo>
                  <a:pt x="354876" y="126196"/>
                </a:lnTo>
                <a:lnTo>
                  <a:pt x="352422" y="113752"/>
                </a:lnTo>
                <a:cubicBezTo>
                  <a:pt x="349618" y="117608"/>
                  <a:pt x="345879" y="120996"/>
                  <a:pt x="341205" y="123917"/>
                </a:cubicBezTo>
                <a:cubicBezTo>
                  <a:pt x="336648" y="126839"/>
                  <a:pt x="330688" y="128299"/>
                  <a:pt x="323327" y="128299"/>
                </a:cubicBezTo>
                <a:close/>
                <a:moveTo>
                  <a:pt x="328059" y="108669"/>
                </a:moveTo>
                <a:cubicBezTo>
                  <a:pt x="335304" y="108669"/>
                  <a:pt x="341205" y="106273"/>
                  <a:pt x="345762" y="101483"/>
                </a:cubicBezTo>
                <a:cubicBezTo>
                  <a:pt x="350436" y="96575"/>
                  <a:pt x="352773" y="90324"/>
                  <a:pt x="352773" y="82728"/>
                </a:cubicBezTo>
                <a:cubicBezTo>
                  <a:pt x="352773" y="75133"/>
                  <a:pt x="350436" y="68940"/>
                  <a:pt x="345762" y="64150"/>
                </a:cubicBezTo>
                <a:cubicBezTo>
                  <a:pt x="341205" y="59242"/>
                  <a:pt x="335304" y="56788"/>
                  <a:pt x="328059" y="56788"/>
                </a:cubicBezTo>
                <a:cubicBezTo>
                  <a:pt x="320931" y="56788"/>
                  <a:pt x="315031" y="59184"/>
                  <a:pt x="310357" y="63974"/>
                </a:cubicBezTo>
                <a:cubicBezTo>
                  <a:pt x="305683" y="68765"/>
                  <a:pt x="303346" y="74958"/>
                  <a:pt x="303346" y="82553"/>
                </a:cubicBezTo>
                <a:cubicBezTo>
                  <a:pt x="303346" y="90148"/>
                  <a:pt x="305683" y="96400"/>
                  <a:pt x="310357" y="101307"/>
                </a:cubicBezTo>
                <a:cubicBezTo>
                  <a:pt x="315031" y="106215"/>
                  <a:pt x="320931" y="108669"/>
                  <a:pt x="328059" y="108669"/>
                </a:cubicBezTo>
                <a:close/>
                <a:moveTo>
                  <a:pt x="436443" y="126196"/>
                </a:moveTo>
                <a:cubicBezTo>
                  <a:pt x="427329" y="126196"/>
                  <a:pt x="420026" y="123976"/>
                  <a:pt x="414534" y="119536"/>
                </a:cubicBezTo>
                <a:cubicBezTo>
                  <a:pt x="409042" y="115095"/>
                  <a:pt x="406297" y="107208"/>
                  <a:pt x="406297" y="95874"/>
                </a:cubicBezTo>
                <a:lnTo>
                  <a:pt x="406297" y="58015"/>
                </a:lnTo>
                <a:lnTo>
                  <a:pt x="391398" y="58015"/>
                </a:lnTo>
                <a:lnTo>
                  <a:pt x="391398" y="39261"/>
                </a:lnTo>
                <a:lnTo>
                  <a:pt x="406297" y="39261"/>
                </a:lnTo>
                <a:lnTo>
                  <a:pt x="408926" y="15950"/>
                </a:lnTo>
                <a:lnTo>
                  <a:pt x="428731" y="15950"/>
                </a:lnTo>
                <a:lnTo>
                  <a:pt x="428731" y="39261"/>
                </a:lnTo>
                <a:lnTo>
                  <a:pt x="452218" y="39261"/>
                </a:lnTo>
                <a:lnTo>
                  <a:pt x="452218" y="58015"/>
                </a:lnTo>
                <a:lnTo>
                  <a:pt x="428731" y="58015"/>
                </a:lnTo>
                <a:lnTo>
                  <a:pt x="428731" y="96049"/>
                </a:lnTo>
                <a:cubicBezTo>
                  <a:pt x="428731" y="100256"/>
                  <a:pt x="429608" y="103177"/>
                  <a:pt x="431361" y="104813"/>
                </a:cubicBezTo>
                <a:cubicBezTo>
                  <a:pt x="433230" y="106332"/>
                  <a:pt x="436385" y="107091"/>
                  <a:pt x="440825" y="107091"/>
                </a:cubicBezTo>
                <a:lnTo>
                  <a:pt x="451692" y="107091"/>
                </a:lnTo>
                <a:lnTo>
                  <a:pt x="451692" y="126196"/>
                </a:lnTo>
                <a:lnTo>
                  <a:pt x="436443" y="126196"/>
                </a:lnTo>
                <a:close/>
                <a:moveTo>
                  <a:pt x="513768" y="126196"/>
                </a:moveTo>
                <a:lnTo>
                  <a:pt x="513768" y="3505"/>
                </a:lnTo>
                <a:lnTo>
                  <a:pt x="536203" y="3505"/>
                </a:lnTo>
                <a:lnTo>
                  <a:pt x="536203" y="108669"/>
                </a:lnTo>
                <a:lnTo>
                  <a:pt x="590537" y="108669"/>
                </a:lnTo>
                <a:lnTo>
                  <a:pt x="590537" y="126196"/>
                </a:lnTo>
                <a:lnTo>
                  <a:pt x="513768" y="126196"/>
                </a:lnTo>
                <a:close/>
                <a:moveTo>
                  <a:pt x="648085" y="128299"/>
                </a:moveTo>
                <a:cubicBezTo>
                  <a:pt x="639322" y="128299"/>
                  <a:pt x="631551" y="126430"/>
                  <a:pt x="624774" y="122690"/>
                </a:cubicBezTo>
                <a:cubicBezTo>
                  <a:pt x="617997" y="118951"/>
                  <a:pt x="612680" y="113693"/>
                  <a:pt x="608824" y="106916"/>
                </a:cubicBezTo>
                <a:cubicBezTo>
                  <a:pt x="604968" y="100139"/>
                  <a:pt x="603040" y="92310"/>
                  <a:pt x="603040" y="83429"/>
                </a:cubicBezTo>
                <a:cubicBezTo>
                  <a:pt x="603040" y="74432"/>
                  <a:pt x="604910" y="66428"/>
                  <a:pt x="608649" y="59417"/>
                </a:cubicBezTo>
                <a:cubicBezTo>
                  <a:pt x="612505" y="52406"/>
                  <a:pt x="617763" y="46973"/>
                  <a:pt x="624423" y="43117"/>
                </a:cubicBezTo>
                <a:cubicBezTo>
                  <a:pt x="631201" y="39144"/>
                  <a:pt x="639146" y="37158"/>
                  <a:pt x="648260" y="37158"/>
                </a:cubicBezTo>
                <a:cubicBezTo>
                  <a:pt x="656790" y="37158"/>
                  <a:pt x="664327" y="39027"/>
                  <a:pt x="670871" y="42766"/>
                </a:cubicBezTo>
                <a:cubicBezTo>
                  <a:pt x="677414" y="46506"/>
                  <a:pt x="682497" y="51647"/>
                  <a:pt x="686119" y="58190"/>
                </a:cubicBezTo>
                <a:cubicBezTo>
                  <a:pt x="689858" y="64617"/>
                  <a:pt x="691728" y="71803"/>
                  <a:pt x="691728" y="79749"/>
                </a:cubicBezTo>
                <a:cubicBezTo>
                  <a:pt x="691728" y="81034"/>
                  <a:pt x="691670" y="82378"/>
                  <a:pt x="691553" y="83780"/>
                </a:cubicBezTo>
                <a:cubicBezTo>
                  <a:pt x="691553" y="85182"/>
                  <a:pt x="691494" y="86643"/>
                  <a:pt x="691378" y="88162"/>
                </a:cubicBezTo>
                <a:lnTo>
                  <a:pt x="625300" y="88162"/>
                </a:lnTo>
                <a:cubicBezTo>
                  <a:pt x="625767" y="94939"/>
                  <a:pt x="628104" y="100256"/>
                  <a:pt x="632311" y="104112"/>
                </a:cubicBezTo>
                <a:cubicBezTo>
                  <a:pt x="636634" y="107968"/>
                  <a:pt x="641834" y="109896"/>
                  <a:pt x="647910" y="109896"/>
                </a:cubicBezTo>
                <a:cubicBezTo>
                  <a:pt x="652467" y="109896"/>
                  <a:pt x="656265" y="108902"/>
                  <a:pt x="659303" y="106916"/>
                </a:cubicBezTo>
                <a:cubicBezTo>
                  <a:pt x="662457" y="104813"/>
                  <a:pt x="664795" y="102125"/>
                  <a:pt x="666313" y="98853"/>
                </a:cubicBezTo>
                <a:lnTo>
                  <a:pt x="689099" y="98853"/>
                </a:lnTo>
                <a:cubicBezTo>
                  <a:pt x="687463" y="104345"/>
                  <a:pt x="684717" y="109370"/>
                  <a:pt x="680861" y="113927"/>
                </a:cubicBezTo>
                <a:cubicBezTo>
                  <a:pt x="677122" y="118367"/>
                  <a:pt x="672448" y="121872"/>
                  <a:pt x="666839" y="124443"/>
                </a:cubicBezTo>
                <a:cubicBezTo>
                  <a:pt x="661347" y="127014"/>
                  <a:pt x="655096" y="128299"/>
                  <a:pt x="648085" y="128299"/>
                </a:cubicBezTo>
                <a:close/>
                <a:moveTo>
                  <a:pt x="648260" y="55386"/>
                </a:moveTo>
                <a:cubicBezTo>
                  <a:pt x="642769" y="55386"/>
                  <a:pt x="637919" y="56963"/>
                  <a:pt x="633713" y="60118"/>
                </a:cubicBezTo>
                <a:cubicBezTo>
                  <a:pt x="629506" y="63156"/>
                  <a:pt x="626819" y="67830"/>
                  <a:pt x="625650" y="74140"/>
                </a:cubicBezTo>
                <a:lnTo>
                  <a:pt x="668943" y="74140"/>
                </a:lnTo>
                <a:cubicBezTo>
                  <a:pt x="668592" y="68415"/>
                  <a:pt x="666489" y="63857"/>
                  <a:pt x="662633" y="60469"/>
                </a:cubicBezTo>
                <a:cubicBezTo>
                  <a:pt x="658777" y="57080"/>
                  <a:pt x="653986" y="55386"/>
                  <a:pt x="648260" y="55386"/>
                </a:cubicBezTo>
                <a:close/>
                <a:moveTo>
                  <a:pt x="730660" y="126196"/>
                </a:moveTo>
                <a:lnTo>
                  <a:pt x="698761" y="39261"/>
                </a:lnTo>
                <a:lnTo>
                  <a:pt x="722247" y="39261"/>
                </a:lnTo>
                <a:lnTo>
                  <a:pt x="744332" y="104988"/>
                </a:lnTo>
                <a:lnTo>
                  <a:pt x="766416" y="39261"/>
                </a:lnTo>
                <a:lnTo>
                  <a:pt x="789903" y="39261"/>
                </a:lnTo>
                <a:lnTo>
                  <a:pt x="757828" y="126196"/>
                </a:lnTo>
                <a:lnTo>
                  <a:pt x="730660" y="126196"/>
                </a:lnTo>
                <a:close/>
                <a:moveTo>
                  <a:pt x="842010" y="128299"/>
                </a:moveTo>
                <a:cubicBezTo>
                  <a:pt x="833246" y="128299"/>
                  <a:pt x="825476" y="126430"/>
                  <a:pt x="818699" y="122690"/>
                </a:cubicBezTo>
                <a:cubicBezTo>
                  <a:pt x="811921" y="118951"/>
                  <a:pt x="806605" y="113693"/>
                  <a:pt x="802749" y="106916"/>
                </a:cubicBezTo>
                <a:cubicBezTo>
                  <a:pt x="798893" y="100139"/>
                  <a:pt x="796965" y="92310"/>
                  <a:pt x="796965" y="83429"/>
                </a:cubicBezTo>
                <a:cubicBezTo>
                  <a:pt x="796965" y="74432"/>
                  <a:pt x="798834" y="66428"/>
                  <a:pt x="802573" y="59417"/>
                </a:cubicBezTo>
                <a:cubicBezTo>
                  <a:pt x="806429" y="52406"/>
                  <a:pt x="811688" y="46973"/>
                  <a:pt x="818348" y="43117"/>
                </a:cubicBezTo>
                <a:cubicBezTo>
                  <a:pt x="825125" y="39144"/>
                  <a:pt x="833071" y="37158"/>
                  <a:pt x="842185" y="37158"/>
                </a:cubicBezTo>
                <a:cubicBezTo>
                  <a:pt x="850715" y="37158"/>
                  <a:pt x="858252" y="39027"/>
                  <a:pt x="864795" y="42766"/>
                </a:cubicBezTo>
                <a:cubicBezTo>
                  <a:pt x="871339" y="46506"/>
                  <a:pt x="876422" y="51647"/>
                  <a:pt x="880044" y="58190"/>
                </a:cubicBezTo>
                <a:cubicBezTo>
                  <a:pt x="883783" y="64617"/>
                  <a:pt x="885653" y="71803"/>
                  <a:pt x="885653" y="79749"/>
                </a:cubicBezTo>
                <a:cubicBezTo>
                  <a:pt x="885653" y="81034"/>
                  <a:pt x="885594" y="82378"/>
                  <a:pt x="885477" y="83780"/>
                </a:cubicBezTo>
                <a:cubicBezTo>
                  <a:pt x="885477" y="85182"/>
                  <a:pt x="885419" y="86643"/>
                  <a:pt x="885302" y="88162"/>
                </a:cubicBezTo>
                <a:lnTo>
                  <a:pt x="819224" y="88162"/>
                </a:lnTo>
                <a:cubicBezTo>
                  <a:pt x="819692" y="94939"/>
                  <a:pt x="822029" y="100256"/>
                  <a:pt x="826235" y="104112"/>
                </a:cubicBezTo>
                <a:cubicBezTo>
                  <a:pt x="830559" y="107968"/>
                  <a:pt x="835758" y="109896"/>
                  <a:pt x="841835" y="109896"/>
                </a:cubicBezTo>
                <a:cubicBezTo>
                  <a:pt x="846392" y="109896"/>
                  <a:pt x="850189" y="108902"/>
                  <a:pt x="853227" y="106916"/>
                </a:cubicBezTo>
                <a:cubicBezTo>
                  <a:pt x="856382" y="104813"/>
                  <a:pt x="858719" y="102125"/>
                  <a:pt x="860238" y="98853"/>
                </a:cubicBezTo>
                <a:lnTo>
                  <a:pt x="883024" y="98853"/>
                </a:lnTo>
                <a:cubicBezTo>
                  <a:pt x="881388" y="104345"/>
                  <a:pt x="878642" y="109370"/>
                  <a:pt x="874786" y="113927"/>
                </a:cubicBezTo>
                <a:cubicBezTo>
                  <a:pt x="871047" y="118367"/>
                  <a:pt x="866373" y="121872"/>
                  <a:pt x="860764" y="124443"/>
                </a:cubicBezTo>
                <a:cubicBezTo>
                  <a:pt x="855272" y="127014"/>
                  <a:pt x="849021" y="128299"/>
                  <a:pt x="842010" y="128299"/>
                </a:cubicBezTo>
                <a:close/>
                <a:moveTo>
                  <a:pt x="842185" y="55386"/>
                </a:moveTo>
                <a:cubicBezTo>
                  <a:pt x="836693" y="55386"/>
                  <a:pt x="831844" y="56963"/>
                  <a:pt x="827637" y="60118"/>
                </a:cubicBezTo>
                <a:cubicBezTo>
                  <a:pt x="823431" y="63156"/>
                  <a:pt x="820743" y="67830"/>
                  <a:pt x="819575" y="74140"/>
                </a:cubicBezTo>
                <a:lnTo>
                  <a:pt x="862867" y="74140"/>
                </a:lnTo>
                <a:cubicBezTo>
                  <a:pt x="862517" y="68415"/>
                  <a:pt x="860413" y="63857"/>
                  <a:pt x="856557" y="60469"/>
                </a:cubicBezTo>
                <a:cubicBezTo>
                  <a:pt x="852701" y="57080"/>
                  <a:pt x="847911" y="55386"/>
                  <a:pt x="842185" y="55386"/>
                </a:cubicBezTo>
                <a:close/>
                <a:moveTo>
                  <a:pt x="904524" y="126196"/>
                </a:moveTo>
                <a:lnTo>
                  <a:pt x="904524" y="39261"/>
                </a:lnTo>
                <a:lnTo>
                  <a:pt x="924505" y="39261"/>
                </a:lnTo>
                <a:lnTo>
                  <a:pt x="926608" y="55561"/>
                </a:lnTo>
                <a:cubicBezTo>
                  <a:pt x="929763" y="49953"/>
                  <a:pt x="934028" y="45512"/>
                  <a:pt x="939403" y="42241"/>
                </a:cubicBezTo>
                <a:cubicBezTo>
                  <a:pt x="944895" y="38852"/>
                  <a:pt x="951321" y="37158"/>
                  <a:pt x="958683" y="37158"/>
                </a:cubicBezTo>
                <a:lnTo>
                  <a:pt x="958683" y="60819"/>
                </a:lnTo>
                <a:lnTo>
                  <a:pt x="952373" y="60819"/>
                </a:lnTo>
                <a:cubicBezTo>
                  <a:pt x="947465" y="60819"/>
                  <a:pt x="943084" y="61579"/>
                  <a:pt x="939228" y="63098"/>
                </a:cubicBezTo>
                <a:cubicBezTo>
                  <a:pt x="935372" y="64617"/>
                  <a:pt x="932334" y="67246"/>
                  <a:pt x="930113" y="70985"/>
                </a:cubicBezTo>
                <a:cubicBezTo>
                  <a:pt x="928010" y="74724"/>
                  <a:pt x="926959" y="79924"/>
                  <a:pt x="926959" y="86584"/>
                </a:cubicBezTo>
                <a:lnTo>
                  <a:pt x="926959" y="126196"/>
                </a:lnTo>
                <a:lnTo>
                  <a:pt x="904524" y="126196"/>
                </a:lnTo>
                <a:close/>
                <a:moveTo>
                  <a:pt x="974019" y="126196"/>
                </a:moveTo>
                <a:lnTo>
                  <a:pt x="974019" y="0"/>
                </a:lnTo>
                <a:lnTo>
                  <a:pt x="996454" y="0"/>
                </a:lnTo>
                <a:lnTo>
                  <a:pt x="996454" y="74491"/>
                </a:lnTo>
                <a:lnTo>
                  <a:pt x="1027302" y="39261"/>
                </a:lnTo>
                <a:lnTo>
                  <a:pt x="1053944" y="39261"/>
                </a:lnTo>
                <a:lnTo>
                  <a:pt x="1018363" y="78872"/>
                </a:lnTo>
                <a:lnTo>
                  <a:pt x="1059728" y="126196"/>
                </a:lnTo>
                <a:lnTo>
                  <a:pt x="1031684" y="126196"/>
                </a:lnTo>
                <a:lnTo>
                  <a:pt x="996454" y="82553"/>
                </a:lnTo>
                <a:lnTo>
                  <a:pt x="996454" y="126196"/>
                </a:lnTo>
                <a:lnTo>
                  <a:pt x="974019" y="126196"/>
                </a:lnTo>
                <a:close/>
                <a:moveTo>
                  <a:pt x="1106233" y="128299"/>
                </a:moveTo>
                <a:cubicBezTo>
                  <a:pt x="1095366" y="128299"/>
                  <a:pt x="1086953" y="124911"/>
                  <a:pt x="1080994" y="118133"/>
                </a:cubicBezTo>
                <a:cubicBezTo>
                  <a:pt x="1075152" y="111356"/>
                  <a:pt x="1072230" y="101424"/>
                  <a:pt x="1072230" y="88337"/>
                </a:cubicBezTo>
                <a:lnTo>
                  <a:pt x="1072230" y="39261"/>
                </a:lnTo>
                <a:lnTo>
                  <a:pt x="1094490" y="39261"/>
                </a:lnTo>
                <a:lnTo>
                  <a:pt x="1094490" y="86234"/>
                </a:lnTo>
                <a:cubicBezTo>
                  <a:pt x="1094490" y="93712"/>
                  <a:pt x="1096009" y="99438"/>
                  <a:pt x="1099047" y="103410"/>
                </a:cubicBezTo>
                <a:cubicBezTo>
                  <a:pt x="1102085" y="107383"/>
                  <a:pt x="1106876" y="109370"/>
                  <a:pt x="1113419" y="109370"/>
                </a:cubicBezTo>
                <a:cubicBezTo>
                  <a:pt x="1119612" y="109370"/>
                  <a:pt x="1124695" y="107150"/>
                  <a:pt x="1128668" y="102709"/>
                </a:cubicBezTo>
                <a:cubicBezTo>
                  <a:pt x="1132758" y="98269"/>
                  <a:pt x="1134803" y="92076"/>
                  <a:pt x="1134803" y="84131"/>
                </a:cubicBezTo>
                <a:lnTo>
                  <a:pt x="1134803" y="39261"/>
                </a:lnTo>
                <a:lnTo>
                  <a:pt x="1157238" y="39261"/>
                </a:lnTo>
                <a:lnTo>
                  <a:pt x="1157238" y="126196"/>
                </a:lnTo>
                <a:lnTo>
                  <a:pt x="1137432" y="126196"/>
                </a:lnTo>
                <a:lnTo>
                  <a:pt x="1135679" y="111473"/>
                </a:lnTo>
                <a:cubicBezTo>
                  <a:pt x="1132991" y="116614"/>
                  <a:pt x="1129077" y="120704"/>
                  <a:pt x="1123936" y="123742"/>
                </a:cubicBezTo>
                <a:cubicBezTo>
                  <a:pt x="1118911" y="126780"/>
                  <a:pt x="1113010" y="128299"/>
                  <a:pt x="1106233" y="128299"/>
                </a:cubicBezTo>
                <a:close/>
                <a:moveTo>
                  <a:pt x="1216202" y="128299"/>
                </a:moveTo>
                <a:cubicBezTo>
                  <a:pt x="1208490" y="128299"/>
                  <a:pt x="1201713" y="127072"/>
                  <a:pt x="1195871" y="124618"/>
                </a:cubicBezTo>
                <a:cubicBezTo>
                  <a:pt x="1190028" y="122048"/>
                  <a:pt x="1185354" y="118542"/>
                  <a:pt x="1181849" y="114102"/>
                </a:cubicBezTo>
                <a:cubicBezTo>
                  <a:pt x="1178343" y="109662"/>
                  <a:pt x="1176240" y="104521"/>
                  <a:pt x="1175539" y="98678"/>
                </a:cubicBezTo>
                <a:lnTo>
                  <a:pt x="1198149" y="98678"/>
                </a:lnTo>
                <a:cubicBezTo>
                  <a:pt x="1198850" y="102067"/>
                  <a:pt x="1200720" y="104988"/>
                  <a:pt x="1203758" y="107442"/>
                </a:cubicBezTo>
                <a:cubicBezTo>
                  <a:pt x="1206913" y="109779"/>
                  <a:pt x="1210944" y="110947"/>
                  <a:pt x="1215852" y="110947"/>
                </a:cubicBezTo>
                <a:cubicBezTo>
                  <a:pt x="1220759" y="110947"/>
                  <a:pt x="1224323" y="109954"/>
                  <a:pt x="1226543" y="107968"/>
                </a:cubicBezTo>
                <a:cubicBezTo>
                  <a:pt x="1228880" y="105981"/>
                  <a:pt x="1230049" y="103703"/>
                  <a:pt x="1230049" y="101132"/>
                </a:cubicBezTo>
                <a:cubicBezTo>
                  <a:pt x="1230049" y="97393"/>
                  <a:pt x="1228413" y="94881"/>
                  <a:pt x="1225141" y="93595"/>
                </a:cubicBezTo>
                <a:cubicBezTo>
                  <a:pt x="1221869" y="92193"/>
                  <a:pt x="1217312" y="90849"/>
                  <a:pt x="1211470" y="89564"/>
                </a:cubicBezTo>
                <a:cubicBezTo>
                  <a:pt x="1207731" y="88746"/>
                  <a:pt x="1203933" y="87753"/>
                  <a:pt x="1200077" y="86584"/>
                </a:cubicBezTo>
                <a:cubicBezTo>
                  <a:pt x="1196221" y="85416"/>
                  <a:pt x="1192657" y="83955"/>
                  <a:pt x="1189386" y="82203"/>
                </a:cubicBezTo>
                <a:cubicBezTo>
                  <a:pt x="1186231" y="80333"/>
                  <a:pt x="1183660" y="77996"/>
                  <a:pt x="1181674" y="75192"/>
                </a:cubicBezTo>
                <a:cubicBezTo>
                  <a:pt x="1179687" y="72271"/>
                  <a:pt x="1178694" y="68707"/>
                  <a:pt x="1178694" y="64500"/>
                </a:cubicBezTo>
                <a:cubicBezTo>
                  <a:pt x="1178694" y="56788"/>
                  <a:pt x="1181732" y="50303"/>
                  <a:pt x="1187808" y="45045"/>
                </a:cubicBezTo>
                <a:cubicBezTo>
                  <a:pt x="1194001" y="39787"/>
                  <a:pt x="1202648" y="37158"/>
                  <a:pt x="1213748" y="37158"/>
                </a:cubicBezTo>
                <a:cubicBezTo>
                  <a:pt x="1224031" y="37158"/>
                  <a:pt x="1232210" y="39553"/>
                  <a:pt x="1238286" y="44344"/>
                </a:cubicBezTo>
                <a:cubicBezTo>
                  <a:pt x="1244480" y="49135"/>
                  <a:pt x="1248160" y="55737"/>
                  <a:pt x="1249329" y="64150"/>
                </a:cubicBezTo>
                <a:lnTo>
                  <a:pt x="1228121" y="64150"/>
                </a:lnTo>
                <a:cubicBezTo>
                  <a:pt x="1226835" y="57723"/>
                  <a:pt x="1221986" y="54510"/>
                  <a:pt x="1213573" y="54510"/>
                </a:cubicBezTo>
                <a:cubicBezTo>
                  <a:pt x="1209367" y="54510"/>
                  <a:pt x="1206095" y="55328"/>
                  <a:pt x="1203758" y="56963"/>
                </a:cubicBezTo>
                <a:cubicBezTo>
                  <a:pt x="1201538" y="58599"/>
                  <a:pt x="1200428" y="60644"/>
                  <a:pt x="1200428" y="63098"/>
                </a:cubicBezTo>
                <a:cubicBezTo>
                  <a:pt x="1200428" y="65669"/>
                  <a:pt x="1202122" y="67713"/>
                  <a:pt x="1205511" y="69232"/>
                </a:cubicBezTo>
                <a:cubicBezTo>
                  <a:pt x="1208899" y="70751"/>
                  <a:pt x="1213398" y="72154"/>
                  <a:pt x="1219007" y="73439"/>
                </a:cubicBezTo>
                <a:cubicBezTo>
                  <a:pt x="1225083" y="74841"/>
                  <a:pt x="1230633" y="76419"/>
                  <a:pt x="1235657" y="78171"/>
                </a:cubicBezTo>
                <a:cubicBezTo>
                  <a:pt x="1240799" y="79807"/>
                  <a:pt x="1244889" y="82319"/>
                  <a:pt x="1247927" y="85708"/>
                </a:cubicBezTo>
                <a:cubicBezTo>
                  <a:pt x="1250965" y="88980"/>
                  <a:pt x="1252484" y="93712"/>
                  <a:pt x="1252484" y="99905"/>
                </a:cubicBezTo>
                <a:cubicBezTo>
                  <a:pt x="1252601" y="105280"/>
                  <a:pt x="1251198" y="110129"/>
                  <a:pt x="1248277" y="114453"/>
                </a:cubicBezTo>
                <a:cubicBezTo>
                  <a:pt x="1245356" y="118776"/>
                  <a:pt x="1241149" y="122165"/>
                  <a:pt x="1235657" y="124618"/>
                </a:cubicBezTo>
                <a:cubicBezTo>
                  <a:pt x="1230166" y="127072"/>
                  <a:pt x="1223680" y="128299"/>
                  <a:pt x="1216202" y="128299"/>
                </a:cubicBezTo>
                <a:close/>
                <a:moveTo>
                  <a:pt x="1314596" y="128299"/>
                </a:moveTo>
                <a:cubicBezTo>
                  <a:pt x="1305832" y="128299"/>
                  <a:pt x="1298062" y="126430"/>
                  <a:pt x="1291285" y="122690"/>
                </a:cubicBezTo>
                <a:cubicBezTo>
                  <a:pt x="1284507" y="118951"/>
                  <a:pt x="1279191" y="113693"/>
                  <a:pt x="1275335" y="106916"/>
                </a:cubicBezTo>
                <a:cubicBezTo>
                  <a:pt x="1271479" y="100139"/>
                  <a:pt x="1269551" y="92310"/>
                  <a:pt x="1269551" y="83429"/>
                </a:cubicBezTo>
                <a:cubicBezTo>
                  <a:pt x="1269551" y="74432"/>
                  <a:pt x="1271420" y="66428"/>
                  <a:pt x="1275160" y="59417"/>
                </a:cubicBezTo>
                <a:cubicBezTo>
                  <a:pt x="1279016" y="52406"/>
                  <a:pt x="1284274" y="46973"/>
                  <a:pt x="1290934" y="43117"/>
                </a:cubicBezTo>
                <a:cubicBezTo>
                  <a:pt x="1297711" y="39144"/>
                  <a:pt x="1305657" y="37158"/>
                  <a:pt x="1314771" y="37158"/>
                </a:cubicBezTo>
                <a:cubicBezTo>
                  <a:pt x="1323301" y="37158"/>
                  <a:pt x="1330838" y="39027"/>
                  <a:pt x="1337381" y="42766"/>
                </a:cubicBezTo>
                <a:cubicBezTo>
                  <a:pt x="1343925" y="46506"/>
                  <a:pt x="1349008" y="51647"/>
                  <a:pt x="1352630" y="58190"/>
                </a:cubicBezTo>
                <a:cubicBezTo>
                  <a:pt x="1356369" y="64617"/>
                  <a:pt x="1358239" y="71803"/>
                  <a:pt x="1358239" y="79749"/>
                </a:cubicBezTo>
                <a:cubicBezTo>
                  <a:pt x="1358239" y="81034"/>
                  <a:pt x="1358180" y="82378"/>
                  <a:pt x="1358063" y="83780"/>
                </a:cubicBezTo>
                <a:cubicBezTo>
                  <a:pt x="1358063" y="85182"/>
                  <a:pt x="1358005" y="86643"/>
                  <a:pt x="1357888" y="88162"/>
                </a:cubicBezTo>
                <a:lnTo>
                  <a:pt x="1291810" y="88162"/>
                </a:lnTo>
                <a:cubicBezTo>
                  <a:pt x="1292278" y="94939"/>
                  <a:pt x="1294615" y="100256"/>
                  <a:pt x="1298821" y="104112"/>
                </a:cubicBezTo>
                <a:cubicBezTo>
                  <a:pt x="1303145" y="107968"/>
                  <a:pt x="1308345" y="109896"/>
                  <a:pt x="1314421" y="109896"/>
                </a:cubicBezTo>
                <a:cubicBezTo>
                  <a:pt x="1318978" y="109896"/>
                  <a:pt x="1322775" y="108902"/>
                  <a:pt x="1325813" y="106916"/>
                </a:cubicBezTo>
                <a:cubicBezTo>
                  <a:pt x="1328968" y="104813"/>
                  <a:pt x="1331305" y="102125"/>
                  <a:pt x="1332824" y="98853"/>
                </a:cubicBezTo>
                <a:lnTo>
                  <a:pt x="1355610" y="98853"/>
                </a:lnTo>
                <a:cubicBezTo>
                  <a:pt x="1353974" y="104345"/>
                  <a:pt x="1351228" y="109370"/>
                  <a:pt x="1347372" y="113927"/>
                </a:cubicBezTo>
                <a:cubicBezTo>
                  <a:pt x="1343633" y="118367"/>
                  <a:pt x="1338959" y="121872"/>
                  <a:pt x="1333350" y="124443"/>
                </a:cubicBezTo>
                <a:cubicBezTo>
                  <a:pt x="1327858" y="127014"/>
                  <a:pt x="1321607" y="128299"/>
                  <a:pt x="1314596" y="128299"/>
                </a:cubicBezTo>
                <a:close/>
                <a:moveTo>
                  <a:pt x="1314771" y="55386"/>
                </a:moveTo>
                <a:cubicBezTo>
                  <a:pt x="1309279" y="55386"/>
                  <a:pt x="1304430" y="56963"/>
                  <a:pt x="1300224" y="60118"/>
                </a:cubicBezTo>
                <a:cubicBezTo>
                  <a:pt x="1296017" y="63156"/>
                  <a:pt x="1293330" y="67830"/>
                  <a:pt x="1292161" y="74140"/>
                </a:cubicBezTo>
                <a:lnTo>
                  <a:pt x="1335453" y="74140"/>
                </a:lnTo>
                <a:cubicBezTo>
                  <a:pt x="1335103" y="68415"/>
                  <a:pt x="1333000" y="63857"/>
                  <a:pt x="1329143" y="60469"/>
                </a:cubicBezTo>
                <a:cubicBezTo>
                  <a:pt x="1325288" y="57080"/>
                  <a:pt x="1320497" y="55386"/>
                  <a:pt x="1314771" y="55386"/>
                </a:cubicBezTo>
                <a:close/>
                <a:moveTo>
                  <a:pt x="1377110" y="126196"/>
                </a:moveTo>
                <a:lnTo>
                  <a:pt x="1377110" y="39261"/>
                </a:lnTo>
                <a:lnTo>
                  <a:pt x="1396916" y="39261"/>
                </a:lnTo>
                <a:lnTo>
                  <a:pt x="1398668" y="53984"/>
                </a:lnTo>
                <a:cubicBezTo>
                  <a:pt x="1401356" y="48842"/>
                  <a:pt x="1405212" y="44753"/>
                  <a:pt x="1410236" y="41715"/>
                </a:cubicBezTo>
                <a:cubicBezTo>
                  <a:pt x="1415378" y="38677"/>
                  <a:pt x="1421395" y="37158"/>
                  <a:pt x="1428289" y="37158"/>
                </a:cubicBezTo>
                <a:cubicBezTo>
                  <a:pt x="1439039" y="37158"/>
                  <a:pt x="1447394" y="40546"/>
                  <a:pt x="1453353" y="47323"/>
                </a:cubicBezTo>
                <a:cubicBezTo>
                  <a:pt x="1459313" y="54101"/>
                  <a:pt x="1462292" y="64033"/>
                  <a:pt x="1462292" y="77120"/>
                </a:cubicBezTo>
                <a:lnTo>
                  <a:pt x="1462292" y="126196"/>
                </a:lnTo>
                <a:lnTo>
                  <a:pt x="1439857" y="126196"/>
                </a:lnTo>
                <a:lnTo>
                  <a:pt x="1439857" y="79223"/>
                </a:lnTo>
                <a:cubicBezTo>
                  <a:pt x="1439857" y="71745"/>
                  <a:pt x="1438338" y="66019"/>
                  <a:pt x="1435300" y="62046"/>
                </a:cubicBezTo>
                <a:cubicBezTo>
                  <a:pt x="1432262" y="58073"/>
                  <a:pt x="1427530" y="56087"/>
                  <a:pt x="1421103" y="56087"/>
                </a:cubicBezTo>
                <a:cubicBezTo>
                  <a:pt x="1414793" y="56087"/>
                  <a:pt x="1409594" y="58307"/>
                  <a:pt x="1405504" y="62747"/>
                </a:cubicBezTo>
                <a:cubicBezTo>
                  <a:pt x="1401531" y="67188"/>
                  <a:pt x="1399545" y="73381"/>
                  <a:pt x="1399545" y="81326"/>
                </a:cubicBezTo>
                <a:lnTo>
                  <a:pt x="1399545" y="126196"/>
                </a:lnTo>
                <a:lnTo>
                  <a:pt x="1377110" y="126196"/>
                </a:lnTo>
                <a:close/>
              </a:path>
            </a:pathLst>
          </a:custGeom>
          <a:solidFill>
            <a:schemeClr val="tx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8" name="Textplatzhalter 67">
            <a:extLst>
              <a:ext uri="{FF2B5EF4-FFF2-40B4-BE49-F238E27FC236}">
                <a16:creationId xmlns:a16="http://schemas.microsoft.com/office/drawing/2014/main" id="{FF1CD420-1F62-25A0-6F42-9EBFE006C62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6173693" y="2295725"/>
            <a:ext cx="5359495" cy="5969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+mj-lt"/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de-DE" dirty="0"/>
              <a:t>Datum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" t="24344" r="388" b="27433"/>
          <a:stretch/>
        </p:blipFill>
        <p:spPr>
          <a:xfrm>
            <a:off x="9296401" y="5811717"/>
            <a:ext cx="2447924" cy="838199"/>
          </a:xfrm>
          <a:prstGeom prst="rect">
            <a:avLst/>
          </a:prstGeom>
          <a:solidFill>
            <a:schemeClr val="tx2"/>
          </a:solidFill>
        </p:spPr>
      </p:pic>
      <p:pic>
        <p:nvPicPr>
          <p:cNvPr id="10" name="Grafik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718" y="3304077"/>
            <a:ext cx="777422" cy="778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4314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pos="3885">
          <p15:clr>
            <a:srgbClr val="FBAE40"/>
          </p15:clr>
        </p15:guide>
        <p15:guide id="3" pos="7265">
          <p15:clr>
            <a:srgbClr val="FBAE40"/>
          </p15:clr>
        </p15:guide>
        <p15:guide id="4" orient="horz" pos="361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&amp; großes Foto - M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>
            <a:extLst>
              <a:ext uri="{FF2B5EF4-FFF2-40B4-BE49-F238E27FC236}">
                <a16:creationId xmlns:a16="http://schemas.microsoft.com/office/drawing/2014/main" id="{CFE0C15A-4C92-DC1A-5A81-DD243DD37F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 bwMode="gray">
          <a:xfrm>
            <a:off x="0" y="0"/>
            <a:ext cx="12192000" cy="6858000"/>
          </a:xfrm>
          <a:custGeom>
            <a:avLst/>
            <a:gdLst>
              <a:gd name="connsiteX0" fmla="*/ 647700 w 12192000"/>
              <a:gd name="connsiteY0" fmla="*/ 3314701 h 6858000"/>
              <a:gd name="connsiteX1" fmla="*/ 647700 w 12192000"/>
              <a:gd name="connsiteY1" fmla="*/ 6281739 h 6858000"/>
              <a:gd name="connsiteX2" fmla="*/ 11542713 w 12192000"/>
              <a:gd name="connsiteY2" fmla="*/ 6281739 h 6858000"/>
              <a:gd name="connsiteX3" fmla="*/ 11542713 w 12192000"/>
              <a:gd name="connsiteY3" fmla="*/ 3314701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647700" y="3314701"/>
                </a:moveTo>
                <a:lnTo>
                  <a:pt x="647700" y="6281739"/>
                </a:lnTo>
                <a:lnTo>
                  <a:pt x="11542713" y="6281739"/>
                </a:lnTo>
                <a:lnTo>
                  <a:pt x="11542713" y="331470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wrap="square" lIns="0" tIns="0" bIns="100800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4" name="Rechteck 3"/>
          <p:cNvSpPr/>
          <p:nvPr userDrawn="1"/>
        </p:nvSpPr>
        <p:spPr>
          <a:xfrm>
            <a:off x="633412" y="3305175"/>
            <a:ext cx="10925175" cy="2974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5" name="Freihandform: Form 74">
            <a:extLst>
              <a:ext uri="{FF2B5EF4-FFF2-40B4-BE49-F238E27FC236}">
                <a16:creationId xmlns:a16="http://schemas.microsoft.com/office/drawing/2014/main" id="{361DE2AE-2DA2-CEDD-BEB4-D5F5F856DA35}"/>
              </a:ext>
            </a:extLst>
          </p:cNvPr>
          <p:cNvSpPr>
            <a:spLocks/>
          </p:cNvSpPr>
          <p:nvPr userDrawn="1"/>
        </p:nvSpPr>
        <p:spPr bwMode="gray">
          <a:xfrm>
            <a:off x="633412" y="3305175"/>
            <a:ext cx="2862263" cy="2974808"/>
          </a:xfrm>
          <a:custGeom>
            <a:avLst/>
            <a:gdLst>
              <a:gd name="connsiteX0" fmla="*/ 0 w 8441641"/>
              <a:gd name="connsiteY0" fmla="*/ 0 h 6858000"/>
              <a:gd name="connsiteX1" fmla="*/ 8441641 w 8441641"/>
              <a:gd name="connsiteY1" fmla="*/ 0 h 6858000"/>
              <a:gd name="connsiteX2" fmla="*/ 1583641 w 8441641"/>
              <a:gd name="connsiteY2" fmla="*/ 6858000 h 6858000"/>
              <a:gd name="connsiteX3" fmla="*/ 0 w 844164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41641" h="6858000">
                <a:moveTo>
                  <a:pt x="0" y="0"/>
                </a:moveTo>
                <a:lnTo>
                  <a:pt x="8441641" y="0"/>
                </a:lnTo>
                <a:lnTo>
                  <a:pt x="158364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204DABE-9519-C75D-4ECA-E2C8EEDD477B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1070518" y="4217146"/>
            <a:ext cx="9960067" cy="1215683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5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Titelmasterformat</a:t>
            </a:r>
            <a:endParaRPr lang="en-US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46D053B-D593-009F-A931-32467847D939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1070519" y="5576061"/>
            <a:ext cx="7336360" cy="32233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Formatvorlage des Untertitelmasters</a:t>
            </a:r>
          </a:p>
        </p:txBody>
      </p:sp>
      <p:sp>
        <p:nvSpPr>
          <p:cNvPr id="68" name="Textplatzhalter 67">
            <a:extLst>
              <a:ext uri="{FF2B5EF4-FFF2-40B4-BE49-F238E27FC236}">
                <a16:creationId xmlns:a16="http://schemas.microsoft.com/office/drawing/2014/main" id="{FF1CD420-1F62-25A0-6F42-9EBFE006C62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1070518" y="3429000"/>
            <a:ext cx="9960067" cy="57567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+mj-lt"/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de-DE" dirty="0"/>
              <a:t>Datum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" t="24344" r="388" b="27433"/>
          <a:stretch/>
        </p:blipFill>
        <p:spPr>
          <a:xfrm>
            <a:off x="9210676" y="5516798"/>
            <a:ext cx="2228849" cy="763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69900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665">
          <p15:clr>
            <a:srgbClr val="FBAE40"/>
          </p15:clr>
        </p15:guide>
        <p15:guide id="2" pos="6947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grü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:a16="http://schemas.microsoft.com/office/drawing/2014/main" id="{1B744AAC-DCDD-1F5F-1D92-A462112A6413}"/>
              </a:ext>
            </a:extLst>
          </p:cNvPr>
          <p:cNvSpPr>
            <a:spLocks/>
          </p:cNvSpPr>
          <p:nvPr userDrawn="1"/>
        </p:nvSpPr>
        <p:spPr bwMode="gray"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ihandform: Form 12">
            <a:extLst>
              <a:ext uri="{FF2B5EF4-FFF2-40B4-BE49-F238E27FC236}">
                <a16:creationId xmlns:a16="http://schemas.microsoft.com/office/drawing/2014/main" id="{849B219E-3C96-D8A7-A203-8A842B23C39C}"/>
              </a:ext>
            </a:extLst>
          </p:cNvPr>
          <p:cNvSpPr>
            <a:spLocks/>
          </p:cNvSpPr>
          <p:nvPr userDrawn="1"/>
        </p:nvSpPr>
        <p:spPr bwMode="gray">
          <a:xfrm>
            <a:off x="1" y="0"/>
            <a:ext cx="8441641" cy="6858000"/>
          </a:xfrm>
          <a:custGeom>
            <a:avLst/>
            <a:gdLst>
              <a:gd name="connsiteX0" fmla="*/ 0 w 8441641"/>
              <a:gd name="connsiteY0" fmla="*/ 0 h 6858000"/>
              <a:gd name="connsiteX1" fmla="*/ 8441641 w 8441641"/>
              <a:gd name="connsiteY1" fmla="*/ 0 h 6858000"/>
              <a:gd name="connsiteX2" fmla="*/ 1583641 w 8441641"/>
              <a:gd name="connsiteY2" fmla="*/ 6858000 h 6858000"/>
              <a:gd name="connsiteX3" fmla="*/ 0 w 844164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41641" h="6858000">
                <a:moveTo>
                  <a:pt x="0" y="0"/>
                </a:moveTo>
                <a:lnTo>
                  <a:pt x="8441641" y="0"/>
                </a:lnTo>
                <a:lnTo>
                  <a:pt x="158364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A7C13CA0-9CBC-991B-0AE9-79CABF85F65A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1400175" y="3947850"/>
            <a:ext cx="10133013" cy="1209758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5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16" name="Textplatzhalter 67">
            <a:extLst>
              <a:ext uri="{FF2B5EF4-FFF2-40B4-BE49-F238E27FC236}">
                <a16:creationId xmlns:a16="http://schemas.microsoft.com/office/drawing/2014/main" id="{72303A68-565A-8BB8-4517-49399169DC0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 bwMode="gray">
          <a:xfrm>
            <a:off x="1400175" y="3154887"/>
            <a:ext cx="10133013" cy="5969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6E5F0792-6A56-A774-7825-BB183CE95A7C}"/>
              </a:ext>
            </a:extLst>
          </p:cNvPr>
          <p:cNvSpPr txBox="1">
            <a:spLocks/>
          </p:cNvSpPr>
          <p:nvPr userDrawn="1"/>
        </p:nvSpPr>
        <p:spPr bwMode="gray">
          <a:xfrm>
            <a:off x="647700" y="6194108"/>
            <a:ext cx="415569" cy="153888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>
              <a:defRPr sz="1000" b="1">
                <a:solidFill>
                  <a:srgbClr val="FF000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50464A-51A6-474B-A6AC-81DB01720CDD}" type="slidenum">
              <a:rPr lang="de-DE" smtClean="0">
                <a:solidFill>
                  <a:schemeClr val="tx1"/>
                </a:solidFill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73" y="4055545"/>
            <a:ext cx="992380" cy="994368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5" t="23356" r="2293" b="22142"/>
          <a:stretch/>
        </p:blipFill>
        <p:spPr>
          <a:xfrm>
            <a:off x="9734500" y="5796255"/>
            <a:ext cx="2352773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07688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3249">
          <p15:clr>
            <a:srgbClr val="FBAE40"/>
          </p15:clr>
        </p15:guide>
        <p15:guide id="2" pos="415">
          <p15:clr>
            <a:srgbClr val="FBAE40"/>
          </p15:clr>
        </p15:guide>
        <p15:guide id="3" pos="726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&amp;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48006EC6-814E-E018-C24E-D81700E5C80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1398936" y="1822450"/>
            <a:ext cx="9655779" cy="3905250"/>
          </a:xfrm>
        </p:spPr>
        <p:txBody>
          <a:bodyPr/>
          <a:lstStyle>
            <a:lvl1pPr>
              <a:lnSpc>
                <a:spcPct val="100000"/>
              </a:lnSpc>
              <a:defRPr sz="3000" b="1">
                <a:solidFill>
                  <a:schemeClr val="tx1"/>
                </a:solidFill>
                <a:latin typeface="+mj-lt"/>
              </a:defRPr>
            </a:lvl1pPr>
            <a:lvl2pPr>
              <a:lnSpc>
                <a:spcPct val="100000"/>
              </a:lnSpc>
              <a:defRPr sz="2000" b="0">
                <a:solidFill>
                  <a:schemeClr val="tx1"/>
                </a:solidFill>
              </a:defRPr>
            </a:lvl2pPr>
            <a:lvl3pPr>
              <a:lnSpc>
                <a:spcPct val="130000"/>
              </a:lnSpc>
              <a:defRPr b="0">
                <a:solidFill>
                  <a:schemeClr val="tx1"/>
                </a:solidFill>
              </a:defRPr>
            </a:lvl3pPr>
          </a:lstStyle>
          <a:p>
            <a:pPr lvl="0"/>
            <a:r>
              <a:rPr lang="de-DE" dirty="0"/>
              <a:t>Titel</a:t>
            </a:r>
          </a:p>
          <a:p>
            <a:pPr lvl="1"/>
            <a:r>
              <a:rPr lang="de-DE" sz="2000" dirty="0"/>
              <a:t>Inhalt</a:t>
            </a:r>
          </a:p>
          <a:p>
            <a:pPr lvl="0"/>
            <a:r>
              <a:rPr lang="de-DE" dirty="0"/>
              <a:t>Titel 2</a:t>
            </a:r>
          </a:p>
          <a:p>
            <a:pPr lvl="1"/>
            <a:r>
              <a:rPr lang="de-DE" dirty="0"/>
              <a:t>Inhalt 2</a:t>
            </a:r>
          </a:p>
        </p:txBody>
      </p:sp>
      <p:sp>
        <p:nvSpPr>
          <p:cNvPr id="6" name="Titelplatzhalter 1">
            <a:extLst>
              <a:ext uri="{FF2B5EF4-FFF2-40B4-BE49-F238E27FC236}">
                <a16:creationId xmlns:a16="http://schemas.microsoft.com/office/drawing/2014/main" id="{976FD07E-6579-C234-7F76-2038D7C98B56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1398936" y="426034"/>
            <a:ext cx="9655779" cy="97398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de-DE" dirty="0"/>
              <a:t>Hier steht der Titel der Folie und das kann</a:t>
            </a:r>
            <a:br>
              <a:rPr lang="de-DE" dirty="0"/>
            </a:br>
            <a:r>
              <a:rPr lang="de-DE" dirty="0"/>
              <a:t>maximal zweizeilig sein</a:t>
            </a:r>
          </a:p>
        </p:txBody>
      </p:sp>
    </p:spTree>
    <p:extLst>
      <p:ext uri="{BB962C8B-B14F-4D97-AF65-F5344CB8AC3E}">
        <p14:creationId xmlns:p14="http://schemas.microsoft.com/office/powerpoint/2010/main" val="164343311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4" pos="415">
          <p15:clr>
            <a:srgbClr val="FBAE40"/>
          </p15:clr>
        </p15:guide>
        <p15:guide id="5" pos="7265">
          <p15:clr>
            <a:srgbClr val="FBAE40"/>
          </p15:clr>
        </p15:guide>
        <p15:guide id="6" orient="horz" pos="3612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ihandform: Form 8">
            <a:extLst>
              <a:ext uri="{FF2B5EF4-FFF2-40B4-BE49-F238E27FC236}">
                <a16:creationId xmlns:a16="http://schemas.microsoft.com/office/drawing/2014/main" id="{18F3CFC8-86A8-2760-C1F7-F5B2AB7BED62}"/>
              </a:ext>
            </a:extLst>
          </p:cNvPr>
          <p:cNvSpPr>
            <a:spLocks/>
          </p:cNvSpPr>
          <p:nvPr/>
        </p:nvSpPr>
        <p:spPr bwMode="gray">
          <a:xfrm flipV="1">
            <a:off x="-1" y="0"/>
            <a:ext cx="8924242" cy="6858000"/>
          </a:xfrm>
          <a:custGeom>
            <a:avLst/>
            <a:gdLst>
              <a:gd name="connsiteX0" fmla="*/ 0 w 8924242"/>
              <a:gd name="connsiteY0" fmla="*/ 6858000 h 6858000"/>
              <a:gd name="connsiteX1" fmla="*/ 482601 w 8924242"/>
              <a:gd name="connsiteY1" fmla="*/ 6858000 h 6858000"/>
              <a:gd name="connsiteX2" fmla="*/ 565150 w 8924242"/>
              <a:gd name="connsiteY2" fmla="*/ 6858000 h 6858000"/>
              <a:gd name="connsiteX3" fmla="*/ 2066242 w 8924242"/>
              <a:gd name="connsiteY3" fmla="*/ 6858000 h 6858000"/>
              <a:gd name="connsiteX4" fmla="*/ 8924242 w 8924242"/>
              <a:gd name="connsiteY4" fmla="*/ 0 h 6858000"/>
              <a:gd name="connsiteX5" fmla="*/ 565150 w 8924242"/>
              <a:gd name="connsiteY5" fmla="*/ 0 h 6858000"/>
              <a:gd name="connsiteX6" fmla="*/ 482601 w 8924242"/>
              <a:gd name="connsiteY6" fmla="*/ 0 h 6858000"/>
              <a:gd name="connsiteX7" fmla="*/ 0 w 8924242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924242" h="6858000">
                <a:moveTo>
                  <a:pt x="0" y="6858000"/>
                </a:moveTo>
                <a:lnTo>
                  <a:pt x="482601" y="6858000"/>
                </a:lnTo>
                <a:lnTo>
                  <a:pt x="565150" y="6858000"/>
                </a:lnTo>
                <a:lnTo>
                  <a:pt x="2066242" y="6858000"/>
                </a:lnTo>
                <a:lnTo>
                  <a:pt x="8924242" y="0"/>
                </a:lnTo>
                <a:lnTo>
                  <a:pt x="565150" y="0"/>
                </a:lnTo>
                <a:lnTo>
                  <a:pt x="48260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48006EC6-814E-E018-C24E-D81700E5C80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2501901" y="1822450"/>
            <a:ext cx="7188199" cy="3905250"/>
          </a:xfrm>
        </p:spPr>
        <p:txBody>
          <a:bodyPr/>
          <a:lstStyle>
            <a:lvl1pPr marL="514350" marR="0" indent="-5143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  <a:defRPr sz="3000" b="1" baseline="0">
                <a:solidFill>
                  <a:schemeClr val="tx1"/>
                </a:solidFill>
                <a:latin typeface="+mj-lt"/>
              </a:defRPr>
            </a:lvl1pPr>
            <a:lvl2pPr>
              <a:lnSpc>
                <a:spcPct val="130000"/>
              </a:lnSpc>
              <a:defRPr b="0">
                <a:solidFill>
                  <a:schemeClr val="tx1"/>
                </a:solidFill>
              </a:defRPr>
            </a:lvl2pPr>
            <a:lvl3pPr>
              <a:lnSpc>
                <a:spcPct val="130000"/>
              </a:lnSpc>
              <a:defRPr b="0">
                <a:solidFill>
                  <a:schemeClr val="tx1"/>
                </a:solidFill>
              </a:defRPr>
            </a:lvl3pPr>
          </a:lstStyle>
          <a:p>
            <a:pPr lvl="0"/>
            <a:r>
              <a:rPr lang="de-DE" dirty="0"/>
              <a:t>Aufzählung </a:t>
            </a:r>
          </a:p>
          <a:p>
            <a:pPr lvl="0"/>
            <a:r>
              <a:rPr lang="de-DE" dirty="0" err="1"/>
              <a:t>Usw</a:t>
            </a:r>
            <a:r>
              <a:rPr lang="de-DE" dirty="0"/>
              <a:t>…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B889BB8-B47E-8CA8-4BA7-51C9C0497311}"/>
              </a:ext>
            </a:extLst>
          </p:cNvPr>
          <p:cNvSpPr txBox="1">
            <a:spLocks/>
          </p:cNvSpPr>
          <p:nvPr/>
        </p:nvSpPr>
        <p:spPr bwMode="gray">
          <a:xfrm>
            <a:off x="658813" y="6194108"/>
            <a:ext cx="415569" cy="153888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>
              <a:defRPr sz="1000" b="1">
                <a:solidFill>
                  <a:srgbClr val="FF000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50464A-51A6-474B-A6AC-81DB01720CDD}" type="slidenum">
              <a:rPr lang="de-DE" smtClean="0">
                <a:solidFill>
                  <a:schemeClr val="tx1"/>
                </a:solidFill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DB889BB8-B47E-8CA8-4BA7-51C9C0497311}"/>
              </a:ext>
            </a:extLst>
          </p:cNvPr>
          <p:cNvSpPr txBox="1">
            <a:spLocks/>
          </p:cNvSpPr>
          <p:nvPr userDrawn="1"/>
        </p:nvSpPr>
        <p:spPr bwMode="gray">
          <a:xfrm>
            <a:off x="658813" y="6194108"/>
            <a:ext cx="415569" cy="153888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>
              <a:defRPr sz="1000" b="1">
                <a:solidFill>
                  <a:srgbClr val="FF000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50464A-51A6-474B-A6AC-81DB01720CDD}" type="slidenum">
              <a:rPr lang="de-DE" smtClean="0">
                <a:solidFill>
                  <a:schemeClr val="tx1"/>
                </a:solidFill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51" y="415842"/>
            <a:ext cx="992380" cy="994368"/>
          </a:xfrm>
          <a:prstGeom prst="rect">
            <a:avLst/>
          </a:prstGeom>
        </p:spPr>
      </p:pic>
      <p:sp>
        <p:nvSpPr>
          <p:cNvPr id="13" name="Titelplatzhalter 1">
            <a:extLst>
              <a:ext uri="{FF2B5EF4-FFF2-40B4-BE49-F238E27FC236}">
                <a16:creationId xmlns:a16="http://schemas.microsoft.com/office/drawing/2014/main" id="{976FD07E-6579-C234-7F76-2038D7C98B56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1398936" y="426034"/>
            <a:ext cx="9655779" cy="97398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de-DE" dirty="0"/>
              <a:t>Hier steht der Titel der Folie und das kann</a:t>
            </a:r>
            <a:br>
              <a:rPr lang="de-DE" dirty="0"/>
            </a:br>
            <a:r>
              <a:rPr lang="de-DE" dirty="0"/>
              <a:t>maximal zweizeilig sein</a:t>
            </a:r>
          </a:p>
        </p:txBody>
      </p:sp>
    </p:spTree>
    <p:extLst>
      <p:ext uri="{BB962C8B-B14F-4D97-AF65-F5344CB8AC3E}">
        <p14:creationId xmlns:p14="http://schemas.microsoft.com/office/powerpoint/2010/main" val="142226015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4" pos="7265">
          <p15:clr>
            <a:srgbClr val="FBAE40"/>
          </p15:clr>
        </p15:guide>
        <p15:guide id="5" pos="415">
          <p15:clr>
            <a:srgbClr val="FBAE40"/>
          </p15:clr>
        </p15:guide>
        <p15:guide id="6" orient="horz" pos="361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&amp; Inhalt grü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feld 21">
            <a:extLst>
              <a:ext uri="{FF2B5EF4-FFF2-40B4-BE49-F238E27FC236}">
                <a16:creationId xmlns:a16="http://schemas.microsoft.com/office/drawing/2014/main" id="{6E5F0792-6A56-A774-7825-BB183CE95A7C}"/>
              </a:ext>
            </a:extLst>
          </p:cNvPr>
          <p:cNvSpPr txBox="1">
            <a:spLocks/>
          </p:cNvSpPr>
          <p:nvPr/>
        </p:nvSpPr>
        <p:spPr bwMode="gray">
          <a:xfrm>
            <a:off x="647700" y="6194108"/>
            <a:ext cx="415569" cy="153888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>
              <a:defRPr sz="1000" b="1">
                <a:solidFill>
                  <a:srgbClr val="FF000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50464A-51A6-474B-A6AC-81DB01720CDD}" type="slidenum">
              <a:rPr lang="de-DE" smtClean="0">
                <a:solidFill>
                  <a:schemeClr val="tx1"/>
                </a:solidFill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6E5F0792-6A56-A774-7825-BB183CE95A7C}"/>
              </a:ext>
            </a:extLst>
          </p:cNvPr>
          <p:cNvSpPr txBox="1">
            <a:spLocks/>
          </p:cNvSpPr>
          <p:nvPr userDrawn="1"/>
        </p:nvSpPr>
        <p:spPr bwMode="gray">
          <a:xfrm>
            <a:off x="647700" y="6194108"/>
            <a:ext cx="415569" cy="153888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>
              <a:defRPr sz="1000" b="1">
                <a:solidFill>
                  <a:srgbClr val="FF000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50464A-51A6-474B-A6AC-81DB01720CDD}" type="slidenum">
              <a:rPr lang="de-DE" smtClean="0">
                <a:solidFill>
                  <a:schemeClr val="tx1"/>
                </a:solidFill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7" name="Titelplatzhalter 1">
            <a:extLst>
              <a:ext uri="{FF2B5EF4-FFF2-40B4-BE49-F238E27FC236}">
                <a16:creationId xmlns:a16="http://schemas.microsoft.com/office/drawing/2014/main" id="{976FD07E-6579-C234-7F76-2038D7C98B56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1398936" y="426034"/>
            <a:ext cx="9655779" cy="97398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de-DE" dirty="0"/>
              <a:t>Hier steht der Titel der Folie und das kann</a:t>
            </a:r>
            <a:br>
              <a:rPr lang="de-DE" dirty="0"/>
            </a:br>
            <a:r>
              <a:rPr lang="de-DE" dirty="0"/>
              <a:t>maximal zweizeilig sein</a:t>
            </a:r>
          </a:p>
        </p:txBody>
      </p:sp>
      <p:pic>
        <p:nvPicPr>
          <p:cNvPr id="18" name="Grafik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51" y="415842"/>
            <a:ext cx="992380" cy="994368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5" t="23356" r="2293" b="22142"/>
          <a:stretch/>
        </p:blipFill>
        <p:spPr>
          <a:xfrm>
            <a:off x="9734500" y="5796255"/>
            <a:ext cx="2352773" cy="962025"/>
          </a:xfrm>
          <a:prstGeom prst="rect">
            <a:avLst/>
          </a:prstGeom>
        </p:spPr>
      </p:pic>
      <p:sp>
        <p:nvSpPr>
          <p:cNvPr id="20" name="Textplatzhalter 7">
            <a:extLst>
              <a:ext uri="{FF2B5EF4-FFF2-40B4-BE49-F238E27FC236}">
                <a16:creationId xmlns:a16="http://schemas.microsoft.com/office/drawing/2014/main" id="{48006EC6-814E-E018-C24E-D81700E5C80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1398936" y="1822450"/>
            <a:ext cx="9655779" cy="3905250"/>
          </a:xfrm>
        </p:spPr>
        <p:txBody>
          <a:bodyPr/>
          <a:lstStyle>
            <a:lvl1pPr>
              <a:lnSpc>
                <a:spcPct val="100000"/>
              </a:lnSpc>
              <a:defRPr sz="3000" b="1">
                <a:solidFill>
                  <a:schemeClr val="tx1"/>
                </a:solidFill>
                <a:latin typeface="+mj-lt"/>
              </a:defRPr>
            </a:lvl1pPr>
            <a:lvl2pPr>
              <a:lnSpc>
                <a:spcPct val="100000"/>
              </a:lnSpc>
              <a:defRPr sz="2000" b="0">
                <a:solidFill>
                  <a:schemeClr val="tx1"/>
                </a:solidFill>
              </a:defRPr>
            </a:lvl2pPr>
            <a:lvl3pPr>
              <a:lnSpc>
                <a:spcPct val="130000"/>
              </a:lnSpc>
              <a:defRPr b="0">
                <a:solidFill>
                  <a:schemeClr val="tx1"/>
                </a:solidFill>
              </a:defRPr>
            </a:lvl3pPr>
          </a:lstStyle>
          <a:p>
            <a:pPr lvl="0"/>
            <a:r>
              <a:rPr lang="de-DE" dirty="0"/>
              <a:t>Titel</a:t>
            </a:r>
          </a:p>
          <a:p>
            <a:pPr lvl="1"/>
            <a:r>
              <a:rPr lang="de-DE" sz="2000" dirty="0"/>
              <a:t>Inhalt</a:t>
            </a:r>
          </a:p>
          <a:p>
            <a:pPr lvl="0"/>
            <a:r>
              <a:rPr lang="de-DE" dirty="0"/>
              <a:t>Titel 2</a:t>
            </a:r>
          </a:p>
          <a:p>
            <a:pPr lvl="1"/>
            <a:r>
              <a:rPr lang="de-DE" dirty="0"/>
              <a:t>Inhalt 2</a:t>
            </a:r>
          </a:p>
        </p:txBody>
      </p:sp>
    </p:spTree>
    <p:extLst>
      <p:ext uri="{BB962C8B-B14F-4D97-AF65-F5344CB8AC3E}">
        <p14:creationId xmlns:p14="http://schemas.microsoft.com/office/powerpoint/2010/main" val="108289219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4" orient="horz" pos="3249">
          <p15:clr>
            <a:srgbClr val="FBAE40"/>
          </p15:clr>
        </p15:guide>
        <p15:guide id="5" pos="415">
          <p15:clr>
            <a:srgbClr val="FBAE40"/>
          </p15:clr>
        </p15:guide>
        <p15:guide id="6" pos="7265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Foto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>
            <a:extLst>
              <a:ext uri="{FF2B5EF4-FFF2-40B4-BE49-F238E27FC236}">
                <a16:creationId xmlns:a16="http://schemas.microsoft.com/office/drawing/2014/main" id="{56942FB1-DE13-B8F0-7FF4-F78CF55C05E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 bwMode="gray">
          <a:xfrm>
            <a:off x="6225540" y="0"/>
            <a:ext cx="596646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wrap="square" lIns="0" tIns="2808000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48006EC6-814E-E018-C24E-D81700E5C8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 bwMode="gray">
          <a:xfrm>
            <a:off x="658813" y="1822450"/>
            <a:ext cx="5100638" cy="3905250"/>
          </a:xfrm>
        </p:spPr>
        <p:txBody>
          <a:bodyPr/>
          <a:lstStyle>
            <a:lvl1pPr>
              <a:lnSpc>
                <a:spcPct val="130000"/>
              </a:lnSpc>
              <a:defRPr>
                <a:solidFill>
                  <a:schemeClr val="tx1"/>
                </a:solidFill>
              </a:defRPr>
            </a:lvl1pPr>
            <a:lvl2pPr>
              <a:lnSpc>
                <a:spcPct val="13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30000"/>
              </a:lnSpc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7" name="Titelplatzhalter 1">
            <a:extLst>
              <a:ext uri="{FF2B5EF4-FFF2-40B4-BE49-F238E27FC236}">
                <a16:creationId xmlns:a16="http://schemas.microsoft.com/office/drawing/2014/main" id="{976FD07E-6579-C234-7F76-2038D7C98B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1398937" y="426034"/>
            <a:ext cx="4258914" cy="96949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de-DE" dirty="0"/>
              <a:t>Hier steht der Titel der Folie</a:t>
            </a: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" t="24344" r="388" b="27433"/>
          <a:stretch/>
        </p:blipFill>
        <p:spPr>
          <a:xfrm>
            <a:off x="3667126" y="5935542"/>
            <a:ext cx="2447924" cy="83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84818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4" orient="horz" pos="3612">
          <p15:clr>
            <a:srgbClr val="FBAE40"/>
          </p15:clr>
        </p15:guide>
        <p15:guide id="5" pos="415">
          <p15:clr>
            <a:srgbClr val="FBAE40"/>
          </p15:clr>
        </p15:guide>
        <p15:guide id="6" pos="363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&amp; Text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>
            <a:extLst>
              <a:ext uri="{FF2B5EF4-FFF2-40B4-BE49-F238E27FC236}">
                <a16:creationId xmlns:a16="http://schemas.microsoft.com/office/drawing/2014/main" id="{56942FB1-DE13-B8F0-7FF4-F78CF55C05E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 bwMode="gray">
          <a:xfrm>
            <a:off x="0" y="0"/>
            <a:ext cx="596646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wrap="square" lIns="0" tIns="2808000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48006EC6-814E-E018-C24E-D81700E5C8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 bwMode="gray">
          <a:xfrm>
            <a:off x="6959599" y="1822450"/>
            <a:ext cx="4670425" cy="3905250"/>
          </a:xfrm>
        </p:spPr>
        <p:txBody>
          <a:bodyPr/>
          <a:lstStyle>
            <a:lvl1pPr>
              <a:lnSpc>
                <a:spcPct val="130000"/>
              </a:lnSpc>
              <a:defRPr>
                <a:solidFill>
                  <a:schemeClr val="tx1"/>
                </a:solidFill>
              </a:defRPr>
            </a:lvl1pPr>
            <a:lvl2pPr>
              <a:lnSpc>
                <a:spcPct val="13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30000"/>
              </a:lnSpc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027" y="413598"/>
            <a:ext cx="992380" cy="994368"/>
          </a:xfrm>
          <a:prstGeom prst="rect">
            <a:avLst/>
          </a:prstGeom>
        </p:spPr>
      </p:pic>
      <p:sp>
        <p:nvSpPr>
          <p:cNvPr id="10" name="Titelplatzhalter 1">
            <a:extLst>
              <a:ext uri="{FF2B5EF4-FFF2-40B4-BE49-F238E27FC236}">
                <a16:creationId xmlns:a16="http://schemas.microsoft.com/office/drawing/2014/main" id="{976FD07E-6579-C234-7F76-2038D7C98B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7419974" y="426034"/>
            <a:ext cx="4210051" cy="96949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>
              <a:defRPr/>
            </a:lvl1pPr>
          </a:lstStyle>
          <a:p>
            <a:r>
              <a:rPr lang="de-DE" dirty="0"/>
              <a:t>Hier steht der Titel der Folie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4F5E6723-2888-F52D-64F1-C7EC4793F249}"/>
              </a:ext>
            </a:extLst>
          </p:cNvPr>
          <p:cNvSpPr txBox="1">
            <a:spLocks/>
          </p:cNvSpPr>
          <p:nvPr userDrawn="1"/>
        </p:nvSpPr>
        <p:spPr bwMode="gray">
          <a:xfrm>
            <a:off x="6959599" y="6154620"/>
            <a:ext cx="415569" cy="153888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>
              <a:defRPr sz="1000" b="1">
                <a:solidFill>
                  <a:srgbClr val="FF000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50464A-51A6-474B-A6AC-81DB01720CDD}" type="slidenum">
              <a:rPr lang="de-DE" smtClean="0">
                <a:solidFill>
                  <a:schemeClr val="tx1"/>
                </a:solidFill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2673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4" pos="4384">
          <p15:clr>
            <a:srgbClr val="FBAE40"/>
          </p15:clr>
        </p15:guide>
        <p15:guide id="5" pos="7265">
          <p15:clr>
            <a:srgbClr val="FBAE40"/>
          </p15:clr>
        </p15:guide>
        <p15:guide id="6" orient="horz" pos="361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oolsToo_Slide" descr="ToolsToo_Slide">
            <a:extLst>
              <a:ext uri="{FF2B5EF4-FFF2-40B4-BE49-F238E27FC236}">
                <a16:creationId xmlns:a16="http://schemas.microsoft.com/office/drawing/2014/main" id="{610E0E12-C3B9-1DBE-9F89-E1396AD5A997}"/>
              </a:ext>
            </a:extLst>
          </p:cNvPr>
          <p:cNvSpPr/>
          <p:nvPr userDrawn="1"/>
        </p:nvSpPr>
        <p:spPr bwMode="gray">
          <a:xfrm>
            <a:off x="0" y="0"/>
            <a:ext cx="12192000" cy="6858000"/>
          </a:xfrm>
          <a:prstGeom prst="rect">
            <a:avLst/>
          </a:prstGeom>
          <a:noFill/>
          <a:ln w="1905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4F5E6723-2888-F52D-64F1-C7EC4793F249}"/>
              </a:ext>
            </a:extLst>
          </p:cNvPr>
          <p:cNvSpPr txBox="1">
            <a:spLocks/>
          </p:cNvSpPr>
          <p:nvPr userDrawn="1"/>
        </p:nvSpPr>
        <p:spPr bwMode="gray">
          <a:xfrm>
            <a:off x="658813" y="6194108"/>
            <a:ext cx="415569" cy="153888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>
              <a:defRPr sz="1000" b="1">
                <a:solidFill>
                  <a:srgbClr val="FF000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50464A-51A6-474B-A6AC-81DB01720CDD}" type="slidenum">
              <a:rPr lang="de-DE" smtClean="0">
                <a:solidFill>
                  <a:schemeClr val="tx1"/>
                </a:solidFill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2" name="Freihandform: Form 74">
            <a:extLst>
              <a:ext uri="{FF2B5EF4-FFF2-40B4-BE49-F238E27FC236}">
                <a16:creationId xmlns:a16="http://schemas.microsoft.com/office/drawing/2014/main" id="{361DE2AE-2DA2-CEDD-BEB4-D5F5F856DA35}"/>
              </a:ext>
            </a:extLst>
          </p:cNvPr>
          <p:cNvSpPr>
            <a:spLocks/>
          </p:cNvSpPr>
          <p:nvPr userDrawn="1"/>
        </p:nvSpPr>
        <p:spPr bwMode="gray">
          <a:xfrm>
            <a:off x="1" y="0"/>
            <a:ext cx="8441641" cy="6858000"/>
          </a:xfrm>
          <a:custGeom>
            <a:avLst/>
            <a:gdLst>
              <a:gd name="connsiteX0" fmla="*/ 0 w 8441641"/>
              <a:gd name="connsiteY0" fmla="*/ 0 h 6858000"/>
              <a:gd name="connsiteX1" fmla="*/ 8441641 w 8441641"/>
              <a:gd name="connsiteY1" fmla="*/ 0 h 6858000"/>
              <a:gd name="connsiteX2" fmla="*/ 1583641 w 8441641"/>
              <a:gd name="connsiteY2" fmla="*/ 6858000 h 6858000"/>
              <a:gd name="connsiteX3" fmla="*/ 0 w 844164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41641" h="6858000">
                <a:moveTo>
                  <a:pt x="0" y="0"/>
                </a:moveTo>
                <a:lnTo>
                  <a:pt x="8441641" y="0"/>
                </a:lnTo>
                <a:lnTo>
                  <a:pt x="158364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586" y="542794"/>
            <a:ext cx="5494828" cy="5505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672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49" r:id="rId2"/>
    <p:sldLayoutId id="2147483668" r:id="rId3"/>
    <p:sldLayoutId id="2147483671" r:id="rId4"/>
  </p:sldLayoutIdLst>
  <p:transition>
    <p:fade/>
  </p:transition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6375" indent="-206375" algn="l" defTabSz="914400" rtl="0" eaLnBrk="1" latinLnBrk="0" hangingPunct="1">
        <a:lnSpc>
          <a:spcPct val="130000"/>
        </a:lnSpc>
        <a:spcBef>
          <a:spcPts val="0"/>
        </a:spcBef>
        <a:spcAft>
          <a:spcPts val="800"/>
        </a:spcAft>
        <a:buClr>
          <a:schemeClr val="accent1"/>
        </a:buClr>
        <a:buFont typeface="Arial" panose="020B0604020202020204" pitchFamily="34" charset="0"/>
        <a:buChar char="•"/>
        <a:defRPr sz="15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30000"/>
        </a:lnSpc>
        <a:spcBef>
          <a:spcPts val="0"/>
        </a:spcBef>
        <a:spcAft>
          <a:spcPts val="800"/>
        </a:spcAft>
        <a:buClr>
          <a:schemeClr val="accent1"/>
        </a:buClr>
        <a:buFont typeface="Arial" panose="020B0604020202020204" pitchFamily="34" charset="0"/>
        <a:buChar char="•"/>
        <a:defRPr sz="15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30000"/>
        </a:lnSpc>
        <a:spcBef>
          <a:spcPts val="0"/>
        </a:spcBef>
        <a:spcAft>
          <a:spcPts val="800"/>
        </a:spcAft>
        <a:buClr>
          <a:schemeClr val="accent1"/>
        </a:buClr>
        <a:buFont typeface="Arial" panose="020B0604020202020204" pitchFamily="34" charset="0"/>
        <a:buChar char="•"/>
        <a:defRPr sz="15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accent1"/>
        </a:buClr>
        <a:buFont typeface="Arial" panose="020B0604020202020204" pitchFamily="34" charset="0"/>
        <a:buChar char="•"/>
        <a:defRPr sz="1500" b="1" kern="1200">
          <a:solidFill>
            <a:srgbClr val="FF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accent1"/>
        </a:buClr>
        <a:buFont typeface="Arial" panose="020B0604020202020204" pitchFamily="34" charset="0"/>
        <a:buChar char="•"/>
        <a:defRPr sz="1500" b="1" kern="1200">
          <a:solidFill>
            <a:srgbClr val="FF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oolsToo_Slide" descr="ToolsToo_Slide">
            <a:extLst>
              <a:ext uri="{FF2B5EF4-FFF2-40B4-BE49-F238E27FC236}">
                <a16:creationId xmlns:a16="http://schemas.microsoft.com/office/drawing/2014/main" id="{610E0E12-C3B9-1DBE-9F89-E1396AD5A997}"/>
              </a:ext>
            </a:extLst>
          </p:cNvPr>
          <p:cNvSpPr/>
          <p:nvPr/>
        </p:nvSpPr>
        <p:spPr bwMode="gray">
          <a:xfrm>
            <a:off x="0" y="0"/>
            <a:ext cx="12192000" cy="6858000"/>
          </a:xfrm>
          <a:prstGeom prst="rect">
            <a:avLst/>
          </a:prstGeom>
          <a:noFill/>
          <a:ln w="1905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976FD07E-6579-C234-7F76-2038D7C98B56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1398936" y="426034"/>
            <a:ext cx="9655779" cy="97398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de-DE" dirty="0"/>
              <a:t>Hier steht der Titel der Folie und das kann</a:t>
            </a:r>
            <a:br>
              <a:rPr lang="de-DE" dirty="0"/>
            </a:br>
            <a:r>
              <a:rPr lang="de-DE" dirty="0"/>
              <a:t>maximal zweizeilig sein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DE1566A-3707-C3B4-2FFE-F946B90E3DFB}"/>
              </a:ext>
            </a:extLst>
          </p:cNvPr>
          <p:cNvSpPr>
            <a:spLocks noGrp="1"/>
          </p:cNvSpPr>
          <p:nvPr>
            <p:ph type="body" idx="1"/>
          </p:nvPr>
        </p:nvSpPr>
        <p:spPr bwMode="gray">
          <a:xfrm>
            <a:off x="2501900" y="1822450"/>
            <a:ext cx="8552815" cy="3905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4F5E6723-2888-F52D-64F1-C7EC4793F249}"/>
              </a:ext>
            </a:extLst>
          </p:cNvPr>
          <p:cNvSpPr txBox="1">
            <a:spLocks/>
          </p:cNvSpPr>
          <p:nvPr/>
        </p:nvSpPr>
        <p:spPr bwMode="gray">
          <a:xfrm>
            <a:off x="658813" y="6194108"/>
            <a:ext cx="415569" cy="153888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>
              <a:defRPr sz="1000" b="1">
                <a:solidFill>
                  <a:srgbClr val="FF000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50464A-51A6-474B-A6AC-81DB01720CDD}" type="slidenum">
              <a:rPr lang="de-DE" smtClean="0">
                <a:solidFill>
                  <a:schemeClr val="tx1"/>
                </a:solidFill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8" name="ToolsToo_Slide" descr="ToolsToo_Slide">
            <a:extLst>
              <a:ext uri="{FF2B5EF4-FFF2-40B4-BE49-F238E27FC236}">
                <a16:creationId xmlns:a16="http://schemas.microsoft.com/office/drawing/2014/main" id="{610E0E12-C3B9-1DBE-9F89-E1396AD5A997}"/>
              </a:ext>
            </a:extLst>
          </p:cNvPr>
          <p:cNvSpPr/>
          <p:nvPr userDrawn="1"/>
        </p:nvSpPr>
        <p:spPr bwMode="gray">
          <a:xfrm>
            <a:off x="0" y="0"/>
            <a:ext cx="12192000" cy="6858000"/>
          </a:xfrm>
          <a:prstGeom prst="rect">
            <a:avLst/>
          </a:prstGeom>
          <a:noFill/>
          <a:ln w="1905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4F5E6723-2888-F52D-64F1-C7EC4793F249}"/>
              </a:ext>
            </a:extLst>
          </p:cNvPr>
          <p:cNvSpPr txBox="1">
            <a:spLocks/>
          </p:cNvSpPr>
          <p:nvPr userDrawn="1"/>
        </p:nvSpPr>
        <p:spPr bwMode="gray">
          <a:xfrm>
            <a:off x="658813" y="6194108"/>
            <a:ext cx="415569" cy="153888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>
              <a:defRPr sz="1000" b="1">
                <a:solidFill>
                  <a:srgbClr val="FF000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50464A-51A6-474B-A6AC-81DB01720CDD}" type="slidenum">
              <a:rPr lang="de-DE" smtClean="0">
                <a:solidFill>
                  <a:schemeClr val="tx1"/>
                </a:solidFill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" t="24344" r="388" b="27433"/>
          <a:stretch/>
        </p:blipFill>
        <p:spPr>
          <a:xfrm>
            <a:off x="9296401" y="5811717"/>
            <a:ext cx="2447924" cy="838199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51" y="415842"/>
            <a:ext cx="992380" cy="99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297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5" r:id="rId3"/>
    <p:sldLayoutId id="2147483690" r:id="rId4"/>
    <p:sldLayoutId id="2147483691" r:id="rId5"/>
  </p:sldLayoutIdLst>
  <p:transition>
    <p:fade/>
  </p:transition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6375" indent="-206375" algn="l" defTabSz="914400" rtl="0" eaLnBrk="1" latinLnBrk="0" hangingPunct="1">
        <a:lnSpc>
          <a:spcPct val="130000"/>
        </a:lnSpc>
        <a:spcBef>
          <a:spcPts val="0"/>
        </a:spcBef>
        <a:spcAft>
          <a:spcPts val="800"/>
        </a:spcAft>
        <a:buClr>
          <a:schemeClr val="accent1"/>
        </a:buClr>
        <a:buFont typeface="Arial" panose="020B0604020202020204" pitchFamily="34" charset="0"/>
        <a:buChar char="•"/>
        <a:defRPr sz="15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30000"/>
        </a:lnSpc>
        <a:spcBef>
          <a:spcPts val="0"/>
        </a:spcBef>
        <a:spcAft>
          <a:spcPts val="800"/>
        </a:spcAft>
        <a:buClr>
          <a:schemeClr val="accent1"/>
        </a:buClr>
        <a:buFont typeface="Arial" panose="020B0604020202020204" pitchFamily="34" charset="0"/>
        <a:buChar char="•"/>
        <a:defRPr sz="15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30000"/>
        </a:lnSpc>
        <a:spcBef>
          <a:spcPts val="0"/>
        </a:spcBef>
        <a:spcAft>
          <a:spcPts val="800"/>
        </a:spcAft>
        <a:buClr>
          <a:schemeClr val="accent1"/>
        </a:buClr>
        <a:buFont typeface="Arial" panose="020B0604020202020204" pitchFamily="34" charset="0"/>
        <a:buChar char="•"/>
        <a:defRPr sz="15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accent1"/>
        </a:buClr>
        <a:buFont typeface="Arial" panose="020B0604020202020204" pitchFamily="34" charset="0"/>
        <a:buChar char="•"/>
        <a:defRPr sz="1500" b="1" kern="1200">
          <a:solidFill>
            <a:srgbClr val="FF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accent1"/>
        </a:buClr>
        <a:buFont typeface="Arial" panose="020B0604020202020204" pitchFamily="34" charset="0"/>
        <a:buChar char="•"/>
        <a:defRPr sz="1500" b="1" kern="1200">
          <a:solidFill>
            <a:srgbClr val="FF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1829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9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KoKo Leverkusen</a:t>
            </a:r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658814" y="3918358"/>
            <a:ext cx="6304694" cy="1819640"/>
          </a:xfrm>
        </p:spPr>
        <p:txBody>
          <a:bodyPr/>
          <a:lstStyle/>
          <a:p>
            <a:r>
              <a:rPr lang="de-DE" dirty="0"/>
              <a:t>Eltern-AG</a:t>
            </a:r>
            <a:br>
              <a:rPr lang="de-DE" dirty="0"/>
            </a:br>
            <a:r>
              <a:rPr lang="de-DE" sz="2400" dirty="0">
                <a:effectLst/>
                <a:latin typeface="DM Sans" pitchFamily="2" charset="0"/>
                <a:ea typeface="Calibri" panose="020F0502020204030204" pitchFamily="34" charset="0"/>
                <a:cs typeface="Calibri" panose="020F0502020204030204" pitchFamily="34" charset="0"/>
              </a:rPr>
              <a:t>Mitglieder 2026: Frau </a:t>
            </a:r>
            <a:r>
              <a:rPr lang="de-DE" sz="2400" dirty="0" err="1">
                <a:effectLst/>
                <a:latin typeface="DM Sans" pitchFamily="2" charset="0"/>
                <a:ea typeface="Calibri" panose="020F0502020204030204" pitchFamily="34" charset="0"/>
                <a:cs typeface="Calibri" panose="020F0502020204030204" pitchFamily="34" charset="0"/>
              </a:rPr>
              <a:t>Brechtelsbauer</a:t>
            </a:r>
            <a:r>
              <a:rPr lang="de-DE" sz="2400" dirty="0">
                <a:effectLst/>
                <a:latin typeface="DM Sans" pitchFamily="2" charset="0"/>
                <a:ea typeface="Calibri" panose="020F0502020204030204" pitchFamily="34" charset="0"/>
                <a:cs typeface="Calibri" panose="020F0502020204030204" pitchFamily="34" charset="0"/>
              </a:rPr>
              <a:t>, Frau Kroll, Frau Röger und Herr Werden </a:t>
            </a:r>
            <a:br>
              <a:rPr lang="de-DE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de-DE" dirty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14" y="1106225"/>
            <a:ext cx="1486509" cy="6647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6" name="Picture 2" descr="Förderlogos KAo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4" y="1967443"/>
            <a:ext cx="3825263" cy="8606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180" y="1103095"/>
            <a:ext cx="2180492" cy="6679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999260159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>
          <a:xfrm>
            <a:off x="1109609" y="1335640"/>
            <a:ext cx="10911154" cy="4602823"/>
          </a:xfrm>
        </p:spPr>
        <p:txBody>
          <a:bodyPr/>
          <a:lstStyle/>
          <a:p>
            <a:pPr marL="0" lvl="0" indent="0">
              <a:lnSpc>
                <a:spcPct val="150000"/>
              </a:lnSpc>
              <a:buNone/>
            </a:pPr>
            <a:r>
              <a:rPr lang="de-DE" sz="1800" dirty="0">
                <a:latin typeface="DM Sans" pitchFamily="2" charset="0"/>
                <a:ea typeface="Calibri" panose="020F0502020204030204" pitchFamily="34" charset="0"/>
                <a:cs typeface="Calibri" panose="020F0502020204030204" pitchFamily="34" charset="0"/>
              </a:rPr>
              <a:t>Gründung in 2015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de-DE" sz="1800" dirty="0">
                <a:latin typeface="DM Sans" pitchFamily="2" charset="0"/>
                <a:ea typeface="Calibri" panose="020F0502020204030204" pitchFamily="34" charset="0"/>
                <a:cs typeface="Calibri" panose="020F0502020204030204" pitchFamily="34" charset="0"/>
              </a:rPr>
              <a:t>Mitentwickelte Formate und Angebote:</a:t>
            </a:r>
          </a:p>
          <a:p>
            <a:pPr marL="514350" lvl="1" indent="-342900">
              <a:lnSpc>
                <a:spcPct val="150000"/>
              </a:lnSpc>
            </a:pPr>
            <a:r>
              <a:rPr lang="de-DE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Zentrale Elternabende zur Berufsorientierung und zum Einstiegsinstrument (Seit 2017)  </a:t>
            </a:r>
          </a:p>
          <a:p>
            <a:pPr marL="514350" lvl="1" indent="-342900">
              <a:lnSpc>
                <a:spcPct val="150000"/>
              </a:lnSpc>
            </a:pPr>
            <a:r>
              <a:rPr lang="de-DE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Eltern-Flyer (Erstausgabe August 2018)</a:t>
            </a:r>
          </a:p>
          <a:p>
            <a:pPr marL="514350" lvl="1" indent="-342900">
              <a:lnSpc>
                <a:spcPct val="150000"/>
              </a:lnSpc>
            </a:pPr>
            <a:r>
              <a:rPr lang="de-DE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Bildungsportal der KoKo auf der Homepage der Stadt Leverkusen (Entwicklung seit 2015, online 2018 - 2025) </a:t>
            </a:r>
          </a:p>
          <a:p>
            <a:pPr marL="514350" lvl="1" indent="-342900">
              <a:lnSpc>
                <a:spcPct val="150000"/>
              </a:lnSpc>
            </a:pPr>
            <a:r>
              <a:rPr lang="de-DE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Eltern-Newsletter (2019 - 2025) </a:t>
            </a:r>
          </a:p>
          <a:p>
            <a:pPr marL="514350" lvl="1" indent="-342900">
              <a:lnSpc>
                <a:spcPct val="150000"/>
              </a:lnSpc>
            </a:pPr>
            <a:r>
              <a:rPr lang="de-DE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Eltern-Talk (Seit 2020)</a:t>
            </a:r>
          </a:p>
          <a:p>
            <a:pPr marL="514350" lvl="1" indent="-342900">
              <a:lnSpc>
                <a:spcPct val="150000"/>
              </a:lnSpc>
            </a:pPr>
            <a:r>
              <a:rPr lang="de-DE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Elterninformationsveranstaltungen FUTURE TO </a:t>
            </a:r>
            <a:r>
              <a:rPr lang="de-DE" sz="18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Gonline</a:t>
            </a:r>
            <a:r>
              <a:rPr lang="de-DE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(seit 2023)</a:t>
            </a:r>
          </a:p>
          <a:p>
            <a:pPr marL="514350" lvl="1" indent="-342900">
              <a:lnSpc>
                <a:spcPct val="150000"/>
              </a:lnSpc>
            </a:pPr>
            <a:r>
              <a:rPr lang="de-DE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Messe zur Berufsorientierung „Galerie der Möglichkeiten“ (2024)</a:t>
            </a:r>
          </a:p>
          <a:p>
            <a:pPr marL="514350" lvl="1" indent="-342900">
              <a:lnSpc>
                <a:spcPct val="150000"/>
              </a:lnSpc>
            </a:pPr>
            <a:endParaRPr lang="de-DE" sz="1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398936" y="426034"/>
            <a:ext cx="9655779" cy="489236"/>
          </a:xfrm>
        </p:spPr>
        <p:txBody>
          <a:bodyPr/>
          <a:lstStyle/>
          <a:p>
            <a:r>
              <a:rPr lang="de-DE" dirty="0"/>
              <a:t>Eltern-AG</a:t>
            </a:r>
          </a:p>
        </p:txBody>
      </p:sp>
    </p:spTree>
    <p:extLst>
      <p:ext uri="{BB962C8B-B14F-4D97-AF65-F5344CB8AC3E}">
        <p14:creationId xmlns:p14="http://schemas.microsoft.com/office/powerpoint/2010/main" val="2634346090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Koko Titel">
  <a:themeElements>
    <a:clrScheme name="a">
      <a:dk1>
        <a:srgbClr val="2C2C2C"/>
      </a:dk1>
      <a:lt1>
        <a:sysClr val="window" lastClr="FFFFFF"/>
      </a:lt1>
      <a:dk2>
        <a:srgbClr val="061CC1"/>
      </a:dk2>
      <a:lt2>
        <a:srgbClr val="D5F0E8"/>
      </a:lt2>
      <a:accent1>
        <a:srgbClr val="0722F5"/>
      </a:accent1>
      <a:accent2>
        <a:srgbClr val="BFE8DC"/>
      </a:accent2>
      <a:accent3>
        <a:srgbClr val="041590"/>
      </a:accent3>
      <a:accent4>
        <a:srgbClr val="D4D4D4"/>
      </a:accent4>
      <a:accent5>
        <a:srgbClr val="E5F6F1"/>
      </a:accent5>
      <a:accent6>
        <a:srgbClr val="EEEEEE"/>
      </a:accent6>
      <a:hlink>
        <a:srgbClr val="2C2C2C"/>
      </a:hlink>
      <a:folHlink>
        <a:srgbClr val="0722F5"/>
      </a:folHlink>
    </a:clrScheme>
    <a:fontScheme name="Benutzerdefiniert 35">
      <a:majorFont>
        <a:latin typeface="Poppins"/>
        <a:ea typeface=""/>
        <a:cs typeface=""/>
      </a:majorFont>
      <a:minorFont>
        <a:latin typeface="DM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EV_PPT-Master_MF2024_08_07.potx" id="{06EAE12C-6ECA-48B4-B07F-49590CBCC8D5}" vid="{0C05CF3C-D534-496E-9099-B406D02C5D69}"/>
    </a:ext>
  </a:extLst>
</a:theme>
</file>

<file path=ppt/theme/theme2.xml><?xml version="1.0" encoding="utf-8"?>
<a:theme xmlns:a="http://schemas.openxmlformats.org/drawingml/2006/main" name="Koko Leverkusen Master Folie">
  <a:themeElements>
    <a:clrScheme name="a">
      <a:dk1>
        <a:srgbClr val="2C2C2C"/>
      </a:dk1>
      <a:lt1>
        <a:sysClr val="window" lastClr="FFFFFF"/>
      </a:lt1>
      <a:dk2>
        <a:srgbClr val="061CC1"/>
      </a:dk2>
      <a:lt2>
        <a:srgbClr val="D5F0E8"/>
      </a:lt2>
      <a:accent1>
        <a:srgbClr val="0722F5"/>
      </a:accent1>
      <a:accent2>
        <a:srgbClr val="BFE8DC"/>
      </a:accent2>
      <a:accent3>
        <a:srgbClr val="041590"/>
      </a:accent3>
      <a:accent4>
        <a:srgbClr val="D4D4D4"/>
      </a:accent4>
      <a:accent5>
        <a:srgbClr val="E5F6F1"/>
      </a:accent5>
      <a:accent6>
        <a:srgbClr val="EEEEEE"/>
      </a:accent6>
      <a:hlink>
        <a:srgbClr val="2C2C2C"/>
      </a:hlink>
      <a:folHlink>
        <a:srgbClr val="0722F5"/>
      </a:folHlink>
    </a:clrScheme>
    <a:fontScheme name="Benutzerdefiniert 35">
      <a:majorFont>
        <a:latin typeface="Poppins"/>
        <a:ea typeface=""/>
        <a:cs typeface=""/>
      </a:majorFont>
      <a:minorFont>
        <a:latin typeface="DM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Koko Leverkusen Master Folie" id="{3B4C651D-FC50-4A38-B361-F0B0F2EE2A27}" vid="{BB589F24-AD5E-4DFE-95DB-1882F078D890}"/>
    </a:ext>
  </a:extLst>
</a:theme>
</file>

<file path=ppt/theme/theme3.xml><?xml version="1.0" encoding="utf-8"?>
<a:theme xmlns:a="http://schemas.openxmlformats.org/drawingml/2006/main" name="Koko Ende">
  <a:themeElements>
    <a:clrScheme name="Stadt">
      <a:dk1>
        <a:srgbClr val="17365D"/>
      </a:dk1>
      <a:lt1>
        <a:srgbClr val="041590"/>
      </a:lt1>
      <a:dk2>
        <a:srgbClr val="EEEEEE"/>
      </a:dk2>
      <a:lt2>
        <a:srgbClr val="FFFFFF"/>
      </a:lt2>
      <a:accent1>
        <a:srgbClr val="BFE8DC"/>
      </a:accent1>
      <a:accent2>
        <a:srgbClr val="D5F0E8"/>
      </a:accent2>
      <a:accent3>
        <a:srgbClr val="E5F6F1"/>
      </a:accent3>
      <a:accent4>
        <a:srgbClr val="EEEEEE"/>
      </a:accent4>
      <a:accent5>
        <a:srgbClr val="061CC1"/>
      </a:accent5>
      <a:accent6>
        <a:srgbClr val="041590"/>
      </a:accent6>
      <a:hlink>
        <a:srgbClr val="0722F5"/>
      </a:hlink>
      <a:folHlink>
        <a:srgbClr val="04159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2024-08-07 Powerpoint Master</Template>
  <TotalTime>0</TotalTime>
  <Words>95</Words>
  <Application>Microsoft Office PowerPoint</Application>
  <PresentationFormat>Breitbild</PresentationFormat>
  <Paragraphs>15</Paragraphs>
  <Slides>2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2</vt:i4>
      </vt:variant>
    </vt:vector>
  </HeadingPairs>
  <TitlesOfParts>
    <vt:vector size="9" baseType="lpstr">
      <vt:lpstr>DM Sans</vt:lpstr>
      <vt:lpstr>Poppins</vt:lpstr>
      <vt:lpstr>Arial</vt:lpstr>
      <vt:lpstr>Calibri</vt:lpstr>
      <vt:lpstr>Koko Titel</vt:lpstr>
      <vt:lpstr>Koko Leverkusen Master Folie</vt:lpstr>
      <vt:lpstr>Koko Ende</vt:lpstr>
      <vt:lpstr>Eltern-AG Mitglieder 2026: Frau Brechtelsbauer, Frau Kroll, Frau Röger und Herr Werden  </vt:lpstr>
      <vt:lpstr>Eltern-AG</vt:lpstr>
    </vt:vector>
  </TitlesOfParts>
  <Company>ivl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Präsentations- Titel mit Bild</dc:title>
  <dc:subject>PPTX Master</dc:subject>
  <dc:creator>Fessl-Hazar, Sabine</dc:creator>
  <cp:lastModifiedBy>Schillinger, Yasmin</cp:lastModifiedBy>
  <cp:revision>99</cp:revision>
  <dcterms:created xsi:type="dcterms:W3CDTF">2024-10-15T15:26:57Z</dcterms:created>
  <dcterms:modified xsi:type="dcterms:W3CDTF">2026-01-22T14:32:52Z</dcterms:modified>
</cp:coreProperties>
</file>