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>
      <p:cViewPr varScale="1">
        <p:scale>
          <a:sx n="93" d="100"/>
          <a:sy n="93" d="100"/>
        </p:scale>
        <p:origin x="2046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DCF7-4663-445D-A533-DA6341D62D64}" type="datetimeFigureOut">
              <a:rPr lang="de-DE" smtClean="0"/>
              <a:pPr/>
              <a:t>28.01.2026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3C180-9506-4DFA-9D33-5FF17EF6022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734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3C180-9506-4DFA-9D33-5FF17EF60220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4168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E03F-05F3-47F3-997A-3952AF761D69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264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2B36-2CE1-432B-8BA0-E1071151A329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680686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2B36-2CE1-432B-8BA0-E1071151A329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37407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2B36-2CE1-432B-8BA0-E1071151A329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198558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2B36-2CE1-432B-8BA0-E1071151A329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144322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2B36-2CE1-432B-8BA0-E1071151A329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608769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B24C-E044-444A-9C07-E6F3A8914C2C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6619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FC86-7733-40A8-A0B7-CB03E959AC5D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7909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00CE-414E-488A-83EF-0DBA775FD815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7526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2B36-2CE1-432B-8BA0-E1071151A329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30351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8E8E-FB4E-493E-B779-BA1289649E68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6207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10B7-D002-4117-BBD8-F4432DA61217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57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665F-4504-4C9D-95EC-191C54320593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574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5130-1DE7-4020-BECC-2D0A5FACA387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716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4E3FD-2FBA-48B3-A256-39DA1547F047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474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AECF-396A-433E-A43F-DDCC2992F92F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530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E2B36-2CE1-432B-8BA0-E1071151A329}" type="datetime1">
              <a:rPr lang="de-DE" smtClean="0"/>
              <a:pPr/>
              <a:t>28.01.2026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8C6B1B2-6099-46A3-984D-559B3B6F8A2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031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B9B5B69-A297-4D2F-8B89-529DA8A27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3E39D215-BF38-4094-82D7-61DED1145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7412700A-91C4-4126-8F17-3B9449DBB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DF985802-25A8-4B99-89F0-2A42EC325F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F54C35AF-DB92-4205-A779-2A385B714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9F845211-1F53-4E0A-891E-B78A206F07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9149C7DD-9998-4805-BFC8-CEF5F5DF31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47C8036D-3ECA-43DA-BAF5-3C65CF41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29C15912-CDE8-4DF3-9324-273FB4C86D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37C68D51-B7DA-4572-AB7E-708540B3C6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1AF802CB-4E9E-4895-9363-C119914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615760E5-5F27-4735-B01C-78E05F3FB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DB9C6516-B2DB-432F-BD3A-A1792BD46F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C9C8D0D-644B-4B97-B83C-CC8E64361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F8BE1EA6-80CF-446B-A4FE-3F935A51C0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10E39808-F4F7-43DE-AB53-82B7B55EA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6ED5109A-600A-4C23-9BB3-C4C19C2D9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D76FF73F-8CA3-42B0-A680-353805CD2A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B26A6949-3BEB-422A-854C-D4E26E4CF1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E07AD25-30AF-40CD-B901-DF1EDBD68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5AA460AF-7760-4F15-881A-6F0BFDBCDF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EE53C70E-5D92-4C42-A34F-9F7D16006B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C27614EE-0086-4D34-99BD-52F03708D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326919B9-3ED4-4744-A713-326B3BAF62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898BDBF5-8AA3-49CD-999A-ABA1F7AE3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AF8ED3E0-CBE7-48C4-8F9E-FF98079CDB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A84F153B-2093-4171-BD2D-1631695C9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99499096-7355-478E-8CCB-A47EA1B797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0C44BB1-D5AA-436D-9F17-1A349A148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37021C2-7F19-4990-A104-E841D979A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6172199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33536478-7418-4E4C-B3B7-86080DE5D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feld 10"/>
          <p:cNvSpPr txBox="1">
            <a:spLocks noChangeArrowheads="1"/>
          </p:cNvSpPr>
          <p:nvPr/>
        </p:nvSpPr>
        <p:spPr bwMode="auto">
          <a:xfrm>
            <a:off x="406400" y="787400"/>
            <a:ext cx="5359399" cy="77893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heSansOffice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heSansOffice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heSansOffice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heSansOffice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heSansOffice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heSansOffice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heSansOffice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heSansOffice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heSansOffice"/>
                <a:cs typeface="Arial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>
                <a:solidFill>
                  <a:srgbClr val="FEFFFF"/>
                </a:solidFill>
                <a:latin typeface="+mj-lt"/>
                <a:ea typeface="+mj-ea"/>
                <a:cs typeface="+mj-cs"/>
              </a:rPr>
              <a:t>Arbeitskreis Berufsorientierung „GOforJOB“</a:t>
            </a: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406399" y="2032000"/>
            <a:ext cx="5359400" cy="38792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000" b="1" dirty="0" err="1">
                <a:solidFill>
                  <a:srgbClr val="FEFFFF"/>
                </a:solidFill>
                <a:effectLst/>
              </a:rPr>
              <a:t>GOforJOB</a:t>
            </a:r>
            <a:r>
              <a:rPr lang="en-US" sz="2000" b="1" dirty="0">
                <a:solidFill>
                  <a:srgbClr val="FEFFFF"/>
                </a:solidFill>
                <a:effectLst/>
              </a:rPr>
              <a:t> – </a:t>
            </a:r>
            <a:r>
              <a:rPr lang="en-US" sz="2000" b="1" dirty="0" err="1">
                <a:solidFill>
                  <a:srgbClr val="FEFFFF"/>
                </a:solidFill>
                <a:effectLst/>
              </a:rPr>
              <a:t>Bewerbungstraining</a:t>
            </a:r>
            <a:endParaRPr lang="en-US" sz="2000" b="1" dirty="0">
              <a:solidFill>
                <a:srgbClr val="FEFFFF"/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rgbClr val="FEFFFF"/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sz="2000" dirty="0">
                <a:solidFill>
                  <a:srgbClr val="FEFFFF"/>
                </a:solidFill>
                <a:effectLst/>
              </a:rPr>
              <a:t>Der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Elternarbeitskreis</a:t>
            </a:r>
            <a:r>
              <a:rPr lang="en-US" sz="2000" dirty="0">
                <a:solidFill>
                  <a:srgbClr val="FE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organisiert</a:t>
            </a:r>
            <a:r>
              <a:rPr lang="en-US" sz="2000" dirty="0">
                <a:solidFill>
                  <a:srgbClr val="FE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mit</a:t>
            </a:r>
            <a:r>
              <a:rPr lang="en-US" sz="2000" dirty="0">
                <a:solidFill>
                  <a:srgbClr val="FE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externen</a:t>
            </a:r>
            <a:r>
              <a:rPr lang="en-US" sz="2000" dirty="0">
                <a:solidFill>
                  <a:srgbClr val="FEFFFF"/>
                </a:solidFill>
                <a:effectLst/>
              </a:rPr>
              <a:t> Interviewer*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innen</a:t>
            </a:r>
            <a:r>
              <a:rPr lang="en-US" sz="2000" dirty="0">
                <a:solidFill>
                  <a:srgbClr val="FE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Simulationen</a:t>
            </a:r>
            <a:r>
              <a:rPr lang="en-US" sz="2000" dirty="0">
                <a:solidFill>
                  <a:srgbClr val="FEFFFF"/>
                </a:solidFill>
                <a:effectLst/>
              </a:rPr>
              <a:t> von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Vorstellungsgesprächen</a:t>
            </a:r>
            <a:r>
              <a:rPr lang="en-US" sz="2000" dirty="0">
                <a:solidFill>
                  <a:srgbClr val="FE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mit</a:t>
            </a:r>
            <a:r>
              <a:rPr lang="en-US" sz="2000" dirty="0">
                <a:solidFill>
                  <a:srgbClr val="FE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anschließendem</a:t>
            </a:r>
            <a:r>
              <a:rPr lang="en-US" sz="2000" dirty="0">
                <a:solidFill>
                  <a:srgbClr val="FEFFFF"/>
                </a:solidFill>
                <a:effectLst/>
              </a:rPr>
              <a:t> Feedback. </a:t>
            </a:r>
          </a:p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sz="2000" dirty="0" err="1">
                <a:solidFill>
                  <a:srgbClr val="FEFFFF"/>
                </a:solidFill>
                <a:effectLst/>
              </a:rPr>
              <a:t>Vorher</a:t>
            </a:r>
            <a:r>
              <a:rPr lang="en-US" sz="2000" dirty="0">
                <a:solidFill>
                  <a:srgbClr val="FE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werden</a:t>
            </a:r>
            <a:r>
              <a:rPr lang="en-US" sz="2000" dirty="0">
                <a:solidFill>
                  <a:srgbClr val="FE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Bewerbungsmappen</a:t>
            </a:r>
            <a:r>
              <a:rPr lang="en-US" sz="2000" dirty="0">
                <a:solidFill>
                  <a:srgbClr val="FE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nach</a:t>
            </a:r>
            <a:r>
              <a:rPr lang="en-US" sz="2000" dirty="0">
                <a:solidFill>
                  <a:srgbClr val="FE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neuesten</a:t>
            </a:r>
            <a:r>
              <a:rPr lang="en-US" sz="2000" dirty="0">
                <a:solidFill>
                  <a:srgbClr val="FEFFFF"/>
                </a:solidFill>
                <a:effectLst/>
              </a:rPr>
              <a:t> Standards </a:t>
            </a:r>
            <a:r>
              <a:rPr lang="en-US" sz="2000" dirty="0" err="1">
                <a:solidFill>
                  <a:srgbClr val="FEFFFF"/>
                </a:solidFill>
                <a:effectLst/>
              </a:rPr>
              <a:t>gecheckt</a:t>
            </a:r>
            <a:r>
              <a:rPr lang="en-US" sz="2000" dirty="0">
                <a:solidFill>
                  <a:srgbClr val="FEFFFF"/>
                </a:solidFill>
                <a:effectLst/>
              </a:rPr>
              <a:t>.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rgbClr val="FEFFFF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E4C604E-29C9-4B8E-8387-1C8ACB75F1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4792" y="2032000"/>
            <a:ext cx="2251448" cy="3862495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638018" y="2620352"/>
            <a:ext cx="2005138" cy="808193"/>
          </a:xfrm>
          <a:prstGeom prst="rect">
            <a:avLst/>
          </a:prstGeom>
          <a:noFill/>
        </p:spPr>
      </p:pic>
      <p:pic>
        <p:nvPicPr>
          <p:cNvPr id="4" name="Grafik 3" descr="Goforjo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38018" y="4194206"/>
            <a:ext cx="2005138" cy="693204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6A55642C-5F21-C184-2FE8-26BB61713E44}"/>
              </a:ext>
            </a:extLst>
          </p:cNvPr>
          <p:cNvSpPr txBox="1"/>
          <p:nvPr/>
        </p:nvSpPr>
        <p:spPr>
          <a:xfrm>
            <a:off x="2004222" y="5664558"/>
            <a:ext cx="6782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00B050"/>
                </a:solidFill>
              </a:rPr>
              <a:t>Kontakt:</a:t>
            </a:r>
          </a:p>
          <a:p>
            <a:r>
              <a:rPr lang="de-DE" sz="2000" b="1" dirty="0">
                <a:solidFill>
                  <a:srgbClr val="00B050"/>
                </a:solidFill>
              </a:rPr>
              <a:t>go-job@gymnasium-odenthal.de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etzen">
  <a:themeElements>
    <a:clrScheme name="Fetz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etz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etz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39</Words>
  <Application>Microsoft Office PowerPoint</Application>
  <PresentationFormat>Bildschirmpräsentation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3</vt:lpstr>
      <vt:lpstr>Fetzen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klapp</dc:creator>
  <cp:lastModifiedBy>Dieter Heinz</cp:lastModifiedBy>
  <cp:revision>264</cp:revision>
  <dcterms:created xsi:type="dcterms:W3CDTF">2018-12-27T15:48:39Z</dcterms:created>
  <dcterms:modified xsi:type="dcterms:W3CDTF">2026-01-28T06:48:16Z</dcterms:modified>
</cp:coreProperties>
</file>